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69" r:id="rId1"/>
  </p:sldMasterIdLst>
  <p:notesMasterIdLst>
    <p:notesMasterId r:id="rId19"/>
  </p:notesMasterIdLst>
  <p:handoutMasterIdLst>
    <p:handoutMasterId r:id="rId20"/>
  </p:handoutMasterIdLst>
  <p:sldIdLst>
    <p:sldId id="396" r:id="rId2"/>
    <p:sldId id="397" r:id="rId3"/>
    <p:sldId id="385" r:id="rId4"/>
    <p:sldId id="358" r:id="rId5"/>
    <p:sldId id="359" r:id="rId6"/>
    <p:sldId id="362" r:id="rId7"/>
    <p:sldId id="389" r:id="rId8"/>
    <p:sldId id="390" r:id="rId9"/>
    <p:sldId id="364" r:id="rId10"/>
    <p:sldId id="382" r:id="rId11"/>
    <p:sldId id="331" r:id="rId12"/>
    <p:sldId id="391" r:id="rId13"/>
    <p:sldId id="392" r:id="rId14"/>
    <p:sldId id="393" r:id="rId15"/>
    <p:sldId id="330" r:id="rId16"/>
    <p:sldId id="328" r:id="rId17"/>
    <p:sldId id="369" r:id="rId18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kijä" initials="T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5D45"/>
    <a:srgbClr val="668A00"/>
    <a:srgbClr val="96AB87"/>
    <a:srgbClr val="8C85AD"/>
    <a:srgbClr val="D2AC60"/>
    <a:srgbClr val="D062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59" autoAdjust="0"/>
    <p:restoredTop sz="90920" autoAdjust="0"/>
  </p:normalViewPr>
  <p:slideViewPr>
    <p:cSldViewPr>
      <p:cViewPr varScale="1">
        <p:scale>
          <a:sx n="83" d="100"/>
          <a:sy n="83" d="100"/>
        </p:scale>
        <p:origin x="-17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-2136" y="-84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846263" y="383617"/>
            <a:ext cx="3078162" cy="4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2" tIns="46096" rIns="92192" bIns="46096" numCol="1" anchor="t" anchorCtr="0" compatLnSpc="1">
            <a:prstTxWarp prst="textNoShape">
              <a:avLst/>
            </a:prstTxWarp>
          </a:bodyPr>
          <a:lstStyle>
            <a:lvl1pPr algn="ctr" defTabSz="922425">
              <a:defRPr sz="1000" b="1"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386388" y="383617"/>
            <a:ext cx="1411287" cy="4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2" tIns="46096" rIns="92192" bIns="46096" numCol="1" anchor="t" anchorCtr="0" compatLnSpc="1">
            <a:prstTxWarp prst="textNoShape">
              <a:avLst/>
            </a:prstTxWarp>
          </a:bodyPr>
          <a:lstStyle>
            <a:lvl1pPr algn="r" defTabSz="922425">
              <a:defRPr sz="1000" b="1"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430939"/>
            <a:ext cx="2944812" cy="4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2" tIns="46096" rIns="92192" bIns="46096" numCol="1" anchor="b" anchorCtr="0" compatLnSpc="1">
            <a:prstTxWarp prst="textNoShape">
              <a:avLst/>
            </a:prstTxWarp>
          </a:bodyPr>
          <a:lstStyle>
            <a:lvl1pPr defTabSz="922425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4" y="9430939"/>
            <a:ext cx="2944811" cy="4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2" tIns="46096" rIns="92192" bIns="46096" numCol="1" anchor="b" anchorCtr="0" compatLnSpc="1">
            <a:prstTxWarp prst="textNoShape">
              <a:avLst/>
            </a:prstTxWarp>
          </a:bodyPr>
          <a:lstStyle>
            <a:lvl1pPr algn="r" defTabSz="922425">
              <a:defRPr sz="1200"/>
            </a:lvl1pPr>
          </a:lstStyle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79409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2"/>
            <a:ext cx="2944812" cy="4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2" tIns="46096" rIns="92192" bIns="46096" numCol="1" anchor="t" anchorCtr="0" compatLnSpc="1">
            <a:prstTxWarp prst="textNoShape">
              <a:avLst/>
            </a:prstTxWarp>
          </a:bodyPr>
          <a:lstStyle>
            <a:lvl1pPr defTabSz="92242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4" y="2"/>
            <a:ext cx="2944811" cy="4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2" tIns="46096" rIns="92192" bIns="46096" numCol="1" anchor="t" anchorCtr="0" compatLnSpc="1">
            <a:prstTxWarp prst="textNoShape">
              <a:avLst/>
            </a:prstTxWarp>
          </a:bodyPr>
          <a:lstStyle>
            <a:lvl1pPr algn="r" defTabSz="92242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62525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4" y="4715470"/>
            <a:ext cx="4984749" cy="446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2" tIns="46096" rIns="92192" bIns="460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30939"/>
            <a:ext cx="2944812" cy="4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2" tIns="46096" rIns="92192" bIns="46096" numCol="1" anchor="b" anchorCtr="0" compatLnSpc="1">
            <a:prstTxWarp prst="textNoShape">
              <a:avLst/>
            </a:prstTxWarp>
          </a:bodyPr>
          <a:lstStyle>
            <a:lvl1pPr defTabSz="92242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4" y="9430939"/>
            <a:ext cx="2944811" cy="4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2" tIns="46096" rIns="92192" bIns="46096" numCol="1" anchor="b" anchorCtr="0" compatLnSpc="1">
            <a:prstTxWarp prst="textNoShape">
              <a:avLst/>
            </a:prstTxWarp>
          </a:bodyPr>
          <a:lstStyle>
            <a:lvl1pPr algn="r" defTabSz="92242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95629AE-DA73-469B-9CDC-74BB2F960A3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56043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5629AE-DA73-469B-9CDC-74BB2F960A3F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5629AE-DA73-469B-9CDC-74BB2F960A3F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5629AE-DA73-469B-9CDC-74BB2F960A3F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5629AE-DA73-469B-9CDC-74BB2F960A3F}" type="slidenum">
              <a:rPr lang="fi-FI" smtClean="0"/>
              <a:pPr>
                <a:defRPr/>
              </a:pPr>
              <a:t>9</a:t>
            </a:fld>
            <a:endParaRPr lang="fi-F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4D5FE3-7A8D-4C87-A2F0-DCB27FA9CC7D}" type="slidenum">
              <a:rPr lang="fi-FI" smtClean="0">
                <a:latin typeface="Times New Roman" charset="0"/>
              </a:rPr>
              <a:pPr/>
              <a:t>11</a:t>
            </a:fld>
            <a:endParaRPr lang="fi-FI" smtClean="0">
              <a:latin typeface="Times New Roman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16083F-9655-4573-B7B5-6F7C571B2857}" type="slidenum">
              <a:rPr lang="fi-FI" smtClean="0">
                <a:latin typeface="Times New Roman" charset="0"/>
              </a:rPr>
              <a:pPr/>
              <a:t>15</a:t>
            </a:fld>
            <a:endParaRPr lang="fi-FI" smtClean="0">
              <a:latin typeface="Times New Roman" charset="0"/>
            </a:endParaRPr>
          </a:p>
        </p:txBody>
      </p:sp>
      <p:sp>
        <p:nvSpPr>
          <p:cNvPr id="7168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F22765-D21A-4CAA-812B-1DB6FB7C42DB}" type="slidenum">
              <a:rPr lang="fi-FI" smtClean="0">
                <a:latin typeface="Times New Roman" charset="0"/>
              </a:rPr>
              <a:pPr/>
              <a:t>16</a:t>
            </a:fld>
            <a:endParaRPr lang="fi-FI" smtClean="0">
              <a:latin typeface="Times New Roman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F405D3-A0D6-4017-908C-1A5FFB3BB779}" type="slidenum">
              <a:rPr lang="fi-FI"/>
              <a:pPr/>
              <a:t>17</a:t>
            </a:fld>
            <a:endParaRPr lang="fi-FI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yhmä 9"/>
          <p:cNvGrpSpPr/>
          <p:nvPr/>
        </p:nvGrpSpPr>
        <p:grpSpPr>
          <a:xfrm>
            <a:off x="-7813" y="-6420"/>
            <a:ext cx="5335926" cy="6864420"/>
            <a:chOff x="-7813" y="-6420"/>
            <a:chExt cx="5335926" cy="6864420"/>
          </a:xfrm>
        </p:grpSpPr>
        <p:sp>
          <p:nvSpPr>
            <p:cNvPr id="8" name="Puolivapaa piirto 7"/>
            <p:cNvSpPr/>
            <p:nvPr/>
          </p:nvSpPr>
          <p:spPr>
            <a:xfrm>
              <a:off x="-7813" y="-6420"/>
              <a:ext cx="5222755" cy="6863835"/>
            </a:xfrm>
            <a:custGeom>
              <a:avLst/>
              <a:gdLst>
                <a:gd name="connsiteX0" fmla="*/ 0 w 8429684"/>
                <a:gd name="connsiteY0" fmla="*/ 4214842 h 8429684"/>
                <a:gd name="connsiteX1" fmla="*/ 1234503 w 8429684"/>
                <a:gd name="connsiteY1" fmla="*/ 1234499 h 8429684"/>
                <a:gd name="connsiteX2" fmla="*/ 4214849 w 8429684"/>
                <a:gd name="connsiteY2" fmla="*/ 5 h 8429684"/>
                <a:gd name="connsiteX3" fmla="*/ 7195192 w 8429684"/>
                <a:gd name="connsiteY3" fmla="*/ 1234508 h 8429684"/>
                <a:gd name="connsiteX4" fmla="*/ 8429686 w 8429684"/>
                <a:gd name="connsiteY4" fmla="*/ 4214854 h 8429684"/>
                <a:gd name="connsiteX5" fmla="*/ 7195186 w 8429684"/>
                <a:gd name="connsiteY5" fmla="*/ 7195198 h 8429684"/>
                <a:gd name="connsiteX6" fmla="*/ 4214841 w 8429684"/>
                <a:gd name="connsiteY6" fmla="*/ 8429696 h 8429684"/>
                <a:gd name="connsiteX7" fmla="*/ 1234497 w 8429684"/>
                <a:gd name="connsiteY7" fmla="*/ 7195195 h 8429684"/>
                <a:gd name="connsiteX8" fmla="*/ 1 w 8429684"/>
                <a:gd name="connsiteY8" fmla="*/ 4214849 h 8429684"/>
                <a:gd name="connsiteX9" fmla="*/ 0 w 8429684"/>
                <a:gd name="connsiteY9" fmla="*/ 4214842 h 8429684"/>
                <a:gd name="connsiteX0" fmla="*/ 1 w 8429688"/>
                <a:gd name="connsiteY0" fmla="*/ 4214846 h 8429693"/>
                <a:gd name="connsiteX1" fmla="*/ 1234503 w 8429688"/>
                <a:gd name="connsiteY1" fmla="*/ 1234496 h 8429693"/>
                <a:gd name="connsiteX2" fmla="*/ 4214849 w 8429688"/>
                <a:gd name="connsiteY2" fmla="*/ 2 h 8429693"/>
                <a:gd name="connsiteX3" fmla="*/ 7195192 w 8429688"/>
                <a:gd name="connsiteY3" fmla="*/ 1234505 h 8429693"/>
                <a:gd name="connsiteX4" fmla="*/ 8429686 w 8429688"/>
                <a:gd name="connsiteY4" fmla="*/ 4214851 h 8429693"/>
                <a:gd name="connsiteX5" fmla="*/ 7195186 w 8429688"/>
                <a:gd name="connsiteY5" fmla="*/ 7195195 h 8429693"/>
                <a:gd name="connsiteX6" fmla="*/ 4214841 w 8429688"/>
                <a:gd name="connsiteY6" fmla="*/ 8429693 h 8429693"/>
                <a:gd name="connsiteX7" fmla="*/ 1234497 w 8429688"/>
                <a:gd name="connsiteY7" fmla="*/ 7195192 h 8429693"/>
                <a:gd name="connsiteX8" fmla="*/ 1 w 8429688"/>
                <a:gd name="connsiteY8" fmla="*/ 4214846 h 8429693"/>
                <a:gd name="connsiteX0" fmla="*/ 496723 w 7691914"/>
                <a:gd name="connsiteY0" fmla="*/ 7195192 h 8429693"/>
                <a:gd name="connsiteX1" fmla="*/ 496729 w 7691914"/>
                <a:gd name="connsiteY1" fmla="*/ 1234496 h 8429693"/>
                <a:gd name="connsiteX2" fmla="*/ 3477075 w 7691914"/>
                <a:gd name="connsiteY2" fmla="*/ 2 h 8429693"/>
                <a:gd name="connsiteX3" fmla="*/ 6457418 w 7691914"/>
                <a:gd name="connsiteY3" fmla="*/ 1234505 h 8429693"/>
                <a:gd name="connsiteX4" fmla="*/ 7691912 w 7691914"/>
                <a:gd name="connsiteY4" fmla="*/ 4214851 h 8429693"/>
                <a:gd name="connsiteX5" fmla="*/ 6457412 w 7691914"/>
                <a:gd name="connsiteY5" fmla="*/ 7195195 h 8429693"/>
                <a:gd name="connsiteX6" fmla="*/ 3477067 w 7691914"/>
                <a:gd name="connsiteY6" fmla="*/ 8429693 h 8429693"/>
                <a:gd name="connsiteX7" fmla="*/ 496723 w 7691914"/>
                <a:gd name="connsiteY7" fmla="*/ 7195192 h 8429693"/>
                <a:gd name="connsiteX0" fmla="*/ 496723 w 7691914"/>
                <a:gd name="connsiteY0" fmla="*/ 7195190 h 8429691"/>
                <a:gd name="connsiteX1" fmla="*/ 496729 w 7691914"/>
                <a:gd name="connsiteY1" fmla="*/ 1234494 h 8429691"/>
                <a:gd name="connsiteX2" fmla="*/ 3477075 w 7691914"/>
                <a:gd name="connsiteY2" fmla="*/ 0 h 8429691"/>
                <a:gd name="connsiteX3" fmla="*/ 6457418 w 7691914"/>
                <a:gd name="connsiteY3" fmla="*/ 1234503 h 8429691"/>
                <a:gd name="connsiteX4" fmla="*/ 7691912 w 7691914"/>
                <a:gd name="connsiteY4" fmla="*/ 4214849 h 8429691"/>
                <a:gd name="connsiteX5" fmla="*/ 6457412 w 7691914"/>
                <a:gd name="connsiteY5" fmla="*/ 7195193 h 8429691"/>
                <a:gd name="connsiteX6" fmla="*/ 3477067 w 7691914"/>
                <a:gd name="connsiteY6" fmla="*/ 8429691 h 8429691"/>
                <a:gd name="connsiteX7" fmla="*/ 496723 w 7691914"/>
                <a:gd name="connsiteY7" fmla="*/ 7195190 h 8429691"/>
                <a:gd name="connsiteX0" fmla="*/ 2980339 w 7195186"/>
                <a:gd name="connsiteY0" fmla="*/ 8429691 h 9423141"/>
                <a:gd name="connsiteX1" fmla="*/ 1 w 7195186"/>
                <a:gd name="connsiteY1" fmla="*/ 1234494 h 9423141"/>
                <a:gd name="connsiteX2" fmla="*/ 2980347 w 7195186"/>
                <a:gd name="connsiteY2" fmla="*/ 0 h 9423141"/>
                <a:gd name="connsiteX3" fmla="*/ 5960690 w 7195186"/>
                <a:gd name="connsiteY3" fmla="*/ 1234503 h 9423141"/>
                <a:gd name="connsiteX4" fmla="*/ 7195184 w 7195186"/>
                <a:gd name="connsiteY4" fmla="*/ 4214849 h 9423141"/>
                <a:gd name="connsiteX5" fmla="*/ 5960684 w 7195186"/>
                <a:gd name="connsiteY5" fmla="*/ 7195193 h 9423141"/>
                <a:gd name="connsiteX6" fmla="*/ 2980339 w 7195186"/>
                <a:gd name="connsiteY6" fmla="*/ 8429691 h 9423141"/>
                <a:gd name="connsiteX0" fmla="*/ 993447 w 7351466"/>
                <a:gd name="connsiteY0" fmla="*/ 7715287 h 8708737"/>
                <a:gd name="connsiteX1" fmla="*/ 156281 w 7351466"/>
                <a:gd name="connsiteY1" fmla="*/ 1234494 h 8708737"/>
                <a:gd name="connsiteX2" fmla="*/ 3136627 w 7351466"/>
                <a:gd name="connsiteY2" fmla="*/ 0 h 8708737"/>
                <a:gd name="connsiteX3" fmla="*/ 6116970 w 7351466"/>
                <a:gd name="connsiteY3" fmla="*/ 1234503 h 8708737"/>
                <a:gd name="connsiteX4" fmla="*/ 7351464 w 7351466"/>
                <a:gd name="connsiteY4" fmla="*/ 4214849 h 8708737"/>
                <a:gd name="connsiteX5" fmla="*/ 6116964 w 7351466"/>
                <a:gd name="connsiteY5" fmla="*/ 7195193 h 8708737"/>
                <a:gd name="connsiteX6" fmla="*/ 993447 w 7351466"/>
                <a:gd name="connsiteY6" fmla="*/ 7715287 h 8708737"/>
                <a:gd name="connsiteX0" fmla="*/ 993447 w 7351466"/>
                <a:gd name="connsiteY0" fmla="*/ 6933230 h 7926680"/>
                <a:gd name="connsiteX1" fmla="*/ 156281 w 7351466"/>
                <a:gd name="connsiteY1" fmla="*/ 452437 h 7926680"/>
                <a:gd name="connsiteX2" fmla="*/ 5279735 w 7351466"/>
                <a:gd name="connsiteY2" fmla="*/ 718117 h 7926680"/>
                <a:gd name="connsiteX3" fmla="*/ 6116970 w 7351466"/>
                <a:gd name="connsiteY3" fmla="*/ 452446 h 7926680"/>
                <a:gd name="connsiteX4" fmla="*/ 7351464 w 7351466"/>
                <a:gd name="connsiteY4" fmla="*/ 3432792 h 7926680"/>
                <a:gd name="connsiteX5" fmla="*/ 6116964 w 7351466"/>
                <a:gd name="connsiteY5" fmla="*/ 6413136 h 7926680"/>
                <a:gd name="connsiteX6" fmla="*/ 993447 w 7351466"/>
                <a:gd name="connsiteY6" fmla="*/ 6933230 h 7926680"/>
                <a:gd name="connsiteX0" fmla="*/ 993447 w 7351466"/>
                <a:gd name="connsiteY0" fmla="*/ 7040391 h 8033841"/>
                <a:gd name="connsiteX1" fmla="*/ 156281 w 7351466"/>
                <a:gd name="connsiteY1" fmla="*/ 559598 h 8033841"/>
                <a:gd name="connsiteX2" fmla="*/ 5279735 w 7351466"/>
                <a:gd name="connsiteY2" fmla="*/ 182312 h 8033841"/>
                <a:gd name="connsiteX3" fmla="*/ 6116970 w 7351466"/>
                <a:gd name="connsiteY3" fmla="*/ 559607 h 8033841"/>
                <a:gd name="connsiteX4" fmla="*/ 7351464 w 7351466"/>
                <a:gd name="connsiteY4" fmla="*/ 3539953 h 8033841"/>
                <a:gd name="connsiteX5" fmla="*/ 6116964 w 7351466"/>
                <a:gd name="connsiteY5" fmla="*/ 6520297 h 8033841"/>
                <a:gd name="connsiteX6" fmla="*/ 993447 w 7351466"/>
                <a:gd name="connsiteY6" fmla="*/ 7040391 h 8033841"/>
                <a:gd name="connsiteX0" fmla="*/ 850576 w 7208595"/>
                <a:gd name="connsiteY0" fmla="*/ 7040391 h 8093377"/>
                <a:gd name="connsiteX1" fmla="*/ 870634 w 7208595"/>
                <a:gd name="connsiteY1" fmla="*/ 202384 h 8093377"/>
                <a:gd name="connsiteX2" fmla="*/ 5136864 w 7208595"/>
                <a:gd name="connsiteY2" fmla="*/ 182312 h 8093377"/>
                <a:gd name="connsiteX3" fmla="*/ 5974099 w 7208595"/>
                <a:gd name="connsiteY3" fmla="*/ 559607 h 8093377"/>
                <a:gd name="connsiteX4" fmla="*/ 7208593 w 7208595"/>
                <a:gd name="connsiteY4" fmla="*/ 3539953 h 8093377"/>
                <a:gd name="connsiteX5" fmla="*/ 5974093 w 7208595"/>
                <a:gd name="connsiteY5" fmla="*/ 6520297 h 8093377"/>
                <a:gd name="connsiteX6" fmla="*/ 850576 w 7208595"/>
                <a:gd name="connsiteY6" fmla="*/ 7040391 h 8093377"/>
                <a:gd name="connsiteX0" fmla="*/ 850576 w 7208595"/>
                <a:gd name="connsiteY0" fmla="*/ 7040391 h 8093377"/>
                <a:gd name="connsiteX1" fmla="*/ 870634 w 7208595"/>
                <a:gd name="connsiteY1" fmla="*/ 202384 h 8093377"/>
                <a:gd name="connsiteX2" fmla="*/ 5136864 w 7208595"/>
                <a:gd name="connsiteY2" fmla="*/ 182312 h 8093377"/>
                <a:gd name="connsiteX3" fmla="*/ 5974099 w 7208595"/>
                <a:gd name="connsiteY3" fmla="*/ 559607 h 8093377"/>
                <a:gd name="connsiteX4" fmla="*/ 7208593 w 7208595"/>
                <a:gd name="connsiteY4" fmla="*/ 3539953 h 8093377"/>
                <a:gd name="connsiteX5" fmla="*/ 5974093 w 7208595"/>
                <a:gd name="connsiteY5" fmla="*/ 6520297 h 8093377"/>
                <a:gd name="connsiteX6" fmla="*/ 850576 w 7208595"/>
                <a:gd name="connsiteY6" fmla="*/ 7040391 h 8093377"/>
                <a:gd name="connsiteX0" fmla="*/ 850576 w 6565685"/>
                <a:gd name="connsiteY0" fmla="*/ 6254549 h 7307535"/>
                <a:gd name="connsiteX1" fmla="*/ 227724 w 6565685"/>
                <a:gd name="connsiteY1" fmla="*/ 202384 h 7307535"/>
                <a:gd name="connsiteX2" fmla="*/ 4493954 w 6565685"/>
                <a:gd name="connsiteY2" fmla="*/ 182312 h 7307535"/>
                <a:gd name="connsiteX3" fmla="*/ 5331189 w 6565685"/>
                <a:gd name="connsiteY3" fmla="*/ 559607 h 7307535"/>
                <a:gd name="connsiteX4" fmla="*/ 6565683 w 6565685"/>
                <a:gd name="connsiteY4" fmla="*/ 3539953 h 7307535"/>
                <a:gd name="connsiteX5" fmla="*/ 5331183 w 6565685"/>
                <a:gd name="connsiteY5" fmla="*/ 6520297 h 7307535"/>
                <a:gd name="connsiteX6" fmla="*/ 850576 w 6565685"/>
                <a:gd name="connsiteY6" fmla="*/ 6254549 h 7307535"/>
                <a:gd name="connsiteX0" fmla="*/ 850576 w 6565685"/>
                <a:gd name="connsiteY0" fmla="*/ 6254549 h 6520297"/>
                <a:gd name="connsiteX1" fmla="*/ 227724 w 6565685"/>
                <a:gd name="connsiteY1" fmla="*/ 202384 h 6520297"/>
                <a:gd name="connsiteX2" fmla="*/ 4493954 w 6565685"/>
                <a:gd name="connsiteY2" fmla="*/ 182312 h 6520297"/>
                <a:gd name="connsiteX3" fmla="*/ 5331189 w 6565685"/>
                <a:gd name="connsiteY3" fmla="*/ 559607 h 6520297"/>
                <a:gd name="connsiteX4" fmla="*/ 6565683 w 6565685"/>
                <a:gd name="connsiteY4" fmla="*/ 3539953 h 6520297"/>
                <a:gd name="connsiteX5" fmla="*/ 5331183 w 6565685"/>
                <a:gd name="connsiteY5" fmla="*/ 6520297 h 6520297"/>
                <a:gd name="connsiteX6" fmla="*/ 850576 w 6565685"/>
                <a:gd name="connsiteY6" fmla="*/ 6254549 h 6520297"/>
                <a:gd name="connsiteX0" fmla="*/ 850576 w 7208659"/>
                <a:gd name="connsiteY0" fmla="*/ 6968905 h 6968905"/>
                <a:gd name="connsiteX1" fmla="*/ 870698 w 7208659"/>
                <a:gd name="connsiteY1" fmla="*/ 202384 h 6968905"/>
                <a:gd name="connsiteX2" fmla="*/ 5136928 w 7208659"/>
                <a:gd name="connsiteY2" fmla="*/ 182312 h 6968905"/>
                <a:gd name="connsiteX3" fmla="*/ 5974163 w 7208659"/>
                <a:gd name="connsiteY3" fmla="*/ 559607 h 6968905"/>
                <a:gd name="connsiteX4" fmla="*/ 7208657 w 7208659"/>
                <a:gd name="connsiteY4" fmla="*/ 3539953 h 6968905"/>
                <a:gd name="connsiteX5" fmla="*/ 5974157 w 7208659"/>
                <a:gd name="connsiteY5" fmla="*/ 6520297 h 6968905"/>
                <a:gd name="connsiteX6" fmla="*/ 850576 w 7208659"/>
                <a:gd name="connsiteY6" fmla="*/ 6968905 h 6968905"/>
                <a:gd name="connsiteX0" fmla="*/ 850576 w 7208659"/>
                <a:gd name="connsiteY0" fmla="*/ 6968905 h 7025164"/>
                <a:gd name="connsiteX1" fmla="*/ 870698 w 7208659"/>
                <a:gd name="connsiteY1" fmla="*/ 202384 h 7025164"/>
                <a:gd name="connsiteX2" fmla="*/ 5136928 w 7208659"/>
                <a:gd name="connsiteY2" fmla="*/ 182312 h 7025164"/>
                <a:gd name="connsiteX3" fmla="*/ 5974163 w 7208659"/>
                <a:gd name="connsiteY3" fmla="*/ 559607 h 7025164"/>
                <a:gd name="connsiteX4" fmla="*/ 7208657 w 7208659"/>
                <a:gd name="connsiteY4" fmla="*/ 3539953 h 7025164"/>
                <a:gd name="connsiteX5" fmla="*/ 5974157 w 7208659"/>
                <a:gd name="connsiteY5" fmla="*/ 6520297 h 7025164"/>
                <a:gd name="connsiteX6" fmla="*/ 5974248 w 7208659"/>
                <a:gd name="connsiteY6" fmla="*/ 7025164 h 7025164"/>
                <a:gd name="connsiteX7" fmla="*/ 850576 w 7208659"/>
                <a:gd name="connsiteY7" fmla="*/ 6968905 h 7025164"/>
                <a:gd name="connsiteX0" fmla="*/ 850576 w 7208659"/>
                <a:gd name="connsiteY0" fmla="*/ 6968905 h 7025164"/>
                <a:gd name="connsiteX1" fmla="*/ 870698 w 7208659"/>
                <a:gd name="connsiteY1" fmla="*/ 202384 h 7025164"/>
                <a:gd name="connsiteX2" fmla="*/ 5136928 w 7208659"/>
                <a:gd name="connsiteY2" fmla="*/ 182312 h 7025164"/>
                <a:gd name="connsiteX3" fmla="*/ 5974163 w 7208659"/>
                <a:gd name="connsiteY3" fmla="*/ 559607 h 7025164"/>
                <a:gd name="connsiteX4" fmla="*/ 7208657 w 7208659"/>
                <a:gd name="connsiteY4" fmla="*/ 3539953 h 7025164"/>
                <a:gd name="connsiteX5" fmla="*/ 5974157 w 7208659"/>
                <a:gd name="connsiteY5" fmla="*/ 6520297 h 7025164"/>
                <a:gd name="connsiteX6" fmla="*/ 5974248 w 7208659"/>
                <a:gd name="connsiteY6" fmla="*/ 7025164 h 7025164"/>
                <a:gd name="connsiteX7" fmla="*/ 850576 w 7208659"/>
                <a:gd name="connsiteY7" fmla="*/ 6968905 h 7025164"/>
                <a:gd name="connsiteX0" fmla="*/ 850576 w 7208671"/>
                <a:gd name="connsiteY0" fmla="*/ 6968905 h 7025164"/>
                <a:gd name="connsiteX1" fmla="*/ 870698 w 7208671"/>
                <a:gd name="connsiteY1" fmla="*/ 202384 h 7025164"/>
                <a:gd name="connsiteX2" fmla="*/ 5136928 w 7208671"/>
                <a:gd name="connsiteY2" fmla="*/ 182312 h 7025164"/>
                <a:gd name="connsiteX3" fmla="*/ 5974163 w 7208671"/>
                <a:gd name="connsiteY3" fmla="*/ 559607 h 7025164"/>
                <a:gd name="connsiteX4" fmla="*/ 7208657 w 7208671"/>
                <a:gd name="connsiteY4" fmla="*/ 3539953 h 7025164"/>
                <a:gd name="connsiteX5" fmla="*/ 5974248 w 7208671"/>
                <a:gd name="connsiteY5" fmla="*/ 7025164 h 7025164"/>
                <a:gd name="connsiteX6" fmla="*/ 850576 w 7208671"/>
                <a:gd name="connsiteY6" fmla="*/ 6968905 h 7025164"/>
                <a:gd name="connsiteX0" fmla="*/ 850576 w 7208671"/>
                <a:gd name="connsiteY0" fmla="*/ 6968905 h 7025164"/>
                <a:gd name="connsiteX1" fmla="*/ 870698 w 7208671"/>
                <a:gd name="connsiteY1" fmla="*/ 202384 h 7025164"/>
                <a:gd name="connsiteX2" fmla="*/ 5136928 w 7208671"/>
                <a:gd name="connsiteY2" fmla="*/ 182312 h 7025164"/>
                <a:gd name="connsiteX3" fmla="*/ 5974163 w 7208671"/>
                <a:gd name="connsiteY3" fmla="*/ 559607 h 7025164"/>
                <a:gd name="connsiteX4" fmla="*/ 7208657 w 7208671"/>
                <a:gd name="connsiteY4" fmla="*/ 3539953 h 7025164"/>
                <a:gd name="connsiteX5" fmla="*/ 5974248 w 7208671"/>
                <a:gd name="connsiteY5" fmla="*/ 7025164 h 7025164"/>
                <a:gd name="connsiteX6" fmla="*/ 850576 w 7208671"/>
                <a:gd name="connsiteY6" fmla="*/ 6968905 h 7025164"/>
                <a:gd name="connsiteX0" fmla="*/ 850576 w 7208671"/>
                <a:gd name="connsiteY0" fmla="*/ 6766521 h 6822780"/>
                <a:gd name="connsiteX1" fmla="*/ 870698 w 7208671"/>
                <a:gd name="connsiteY1" fmla="*/ 0 h 6822780"/>
                <a:gd name="connsiteX2" fmla="*/ 5974163 w 7208671"/>
                <a:gd name="connsiteY2" fmla="*/ 357223 h 6822780"/>
                <a:gd name="connsiteX3" fmla="*/ 7208657 w 7208671"/>
                <a:gd name="connsiteY3" fmla="*/ 3337569 h 6822780"/>
                <a:gd name="connsiteX4" fmla="*/ 5974248 w 7208671"/>
                <a:gd name="connsiteY4" fmla="*/ 6822780 h 6822780"/>
                <a:gd name="connsiteX5" fmla="*/ 850576 w 7208671"/>
                <a:gd name="connsiteY5" fmla="*/ 6766521 h 6822780"/>
                <a:gd name="connsiteX0" fmla="*/ 850576 w 7208671"/>
                <a:gd name="connsiteY0" fmla="*/ 6766521 h 6822780"/>
                <a:gd name="connsiteX1" fmla="*/ 870698 w 7208671"/>
                <a:gd name="connsiteY1" fmla="*/ 0 h 6822780"/>
                <a:gd name="connsiteX2" fmla="*/ 5974163 w 7208671"/>
                <a:gd name="connsiteY2" fmla="*/ 357223 h 6822780"/>
                <a:gd name="connsiteX3" fmla="*/ 7208657 w 7208671"/>
                <a:gd name="connsiteY3" fmla="*/ 3337569 h 6822780"/>
                <a:gd name="connsiteX4" fmla="*/ 5974248 w 7208671"/>
                <a:gd name="connsiteY4" fmla="*/ 6822780 h 6822780"/>
                <a:gd name="connsiteX5" fmla="*/ 850576 w 7208671"/>
                <a:gd name="connsiteY5" fmla="*/ 6766521 h 6822780"/>
                <a:gd name="connsiteX0" fmla="*/ 850576 w 7208671"/>
                <a:gd name="connsiteY0" fmla="*/ 6766521 h 6822780"/>
                <a:gd name="connsiteX1" fmla="*/ 870698 w 7208671"/>
                <a:gd name="connsiteY1" fmla="*/ 0 h 6822780"/>
                <a:gd name="connsiteX2" fmla="*/ 5974163 w 7208671"/>
                <a:gd name="connsiteY2" fmla="*/ 357223 h 6822780"/>
                <a:gd name="connsiteX3" fmla="*/ 7208657 w 7208671"/>
                <a:gd name="connsiteY3" fmla="*/ 3337569 h 6822780"/>
                <a:gd name="connsiteX4" fmla="*/ 5974248 w 7208671"/>
                <a:gd name="connsiteY4" fmla="*/ 6822780 h 6822780"/>
                <a:gd name="connsiteX5" fmla="*/ 850576 w 7208671"/>
                <a:gd name="connsiteY5" fmla="*/ 6766521 h 6822780"/>
                <a:gd name="connsiteX0" fmla="*/ 850576 w 7208671"/>
                <a:gd name="connsiteY0" fmla="*/ 6766521 h 6822780"/>
                <a:gd name="connsiteX1" fmla="*/ 870698 w 7208671"/>
                <a:gd name="connsiteY1" fmla="*/ 0 h 6822780"/>
                <a:gd name="connsiteX2" fmla="*/ 5974163 w 7208671"/>
                <a:gd name="connsiteY2" fmla="*/ 357223 h 6822780"/>
                <a:gd name="connsiteX3" fmla="*/ 7208657 w 7208671"/>
                <a:gd name="connsiteY3" fmla="*/ 3337569 h 6822780"/>
                <a:gd name="connsiteX4" fmla="*/ 5974248 w 7208671"/>
                <a:gd name="connsiteY4" fmla="*/ 6822780 h 6822780"/>
                <a:gd name="connsiteX5" fmla="*/ 850576 w 7208671"/>
                <a:gd name="connsiteY5" fmla="*/ 6766521 h 6822780"/>
                <a:gd name="connsiteX0" fmla="*/ 850576 w 7208671"/>
                <a:gd name="connsiteY0" fmla="*/ 6766521 h 6822780"/>
                <a:gd name="connsiteX1" fmla="*/ 870698 w 7208671"/>
                <a:gd name="connsiteY1" fmla="*/ 0 h 6822780"/>
                <a:gd name="connsiteX2" fmla="*/ 5974163 w 7208671"/>
                <a:gd name="connsiteY2" fmla="*/ 357223 h 6822780"/>
                <a:gd name="connsiteX3" fmla="*/ 7208657 w 7208671"/>
                <a:gd name="connsiteY3" fmla="*/ 3337569 h 6822780"/>
                <a:gd name="connsiteX4" fmla="*/ 5974248 w 7208671"/>
                <a:gd name="connsiteY4" fmla="*/ 6822780 h 6822780"/>
                <a:gd name="connsiteX5" fmla="*/ 850576 w 7208671"/>
                <a:gd name="connsiteY5" fmla="*/ 6766521 h 6822780"/>
                <a:gd name="connsiteX0" fmla="*/ 850576 w 7208671"/>
                <a:gd name="connsiteY0" fmla="*/ 6766521 h 6822780"/>
                <a:gd name="connsiteX1" fmla="*/ 870698 w 7208671"/>
                <a:gd name="connsiteY1" fmla="*/ 0 h 6822780"/>
                <a:gd name="connsiteX2" fmla="*/ 5974163 w 7208671"/>
                <a:gd name="connsiteY2" fmla="*/ 357223 h 6822780"/>
                <a:gd name="connsiteX3" fmla="*/ 7208657 w 7208671"/>
                <a:gd name="connsiteY3" fmla="*/ 3337569 h 6822780"/>
                <a:gd name="connsiteX4" fmla="*/ 5974248 w 7208671"/>
                <a:gd name="connsiteY4" fmla="*/ 6822780 h 6822780"/>
                <a:gd name="connsiteX5" fmla="*/ 850576 w 7208671"/>
                <a:gd name="connsiteY5" fmla="*/ 6766521 h 6822780"/>
                <a:gd name="connsiteX0" fmla="*/ 850576 w 7208671"/>
                <a:gd name="connsiteY0" fmla="*/ 6766521 h 6822780"/>
                <a:gd name="connsiteX1" fmla="*/ 870698 w 7208671"/>
                <a:gd name="connsiteY1" fmla="*/ 0 h 6822780"/>
                <a:gd name="connsiteX2" fmla="*/ 5974163 w 7208671"/>
                <a:gd name="connsiteY2" fmla="*/ 357223 h 6822780"/>
                <a:gd name="connsiteX3" fmla="*/ 7208657 w 7208671"/>
                <a:gd name="connsiteY3" fmla="*/ 3337569 h 6822780"/>
                <a:gd name="connsiteX4" fmla="*/ 5974248 w 7208671"/>
                <a:gd name="connsiteY4" fmla="*/ 6822780 h 6822780"/>
                <a:gd name="connsiteX5" fmla="*/ 850576 w 7208671"/>
                <a:gd name="connsiteY5" fmla="*/ 6766521 h 6822780"/>
                <a:gd name="connsiteX0" fmla="*/ 0 w 6358095"/>
                <a:gd name="connsiteY0" fmla="*/ 6766521 h 6822780"/>
                <a:gd name="connsiteX1" fmla="*/ 20122 w 6358095"/>
                <a:gd name="connsiteY1" fmla="*/ 0 h 6822780"/>
                <a:gd name="connsiteX2" fmla="*/ 5123587 w 6358095"/>
                <a:gd name="connsiteY2" fmla="*/ 357223 h 6822780"/>
                <a:gd name="connsiteX3" fmla="*/ 6358081 w 6358095"/>
                <a:gd name="connsiteY3" fmla="*/ 3337569 h 6822780"/>
                <a:gd name="connsiteX4" fmla="*/ 5123672 w 6358095"/>
                <a:gd name="connsiteY4" fmla="*/ 6822780 h 6822780"/>
                <a:gd name="connsiteX5" fmla="*/ 0 w 6358095"/>
                <a:gd name="connsiteY5" fmla="*/ 6766521 h 6822780"/>
                <a:gd name="connsiteX0" fmla="*/ 7803 w 6365898"/>
                <a:gd name="connsiteY0" fmla="*/ 6766521 h 6822780"/>
                <a:gd name="connsiteX1" fmla="*/ 27925 w 6365898"/>
                <a:gd name="connsiteY1" fmla="*/ 0 h 6822780"/>
                <a:gd name="connsiteX2" fmla="*/ 5131390 w 6365898"/>
                <a:gd name="connsiteY2" fmla="*/ 357223 h 6822780"/>
                <a:gd name="connsiteX3" fmla="*/ 6365884 w 6365898"/>
                <a:gd name="connsiteY3" fmla="*/ 3337569 h 6822780"/>
                <a:gd name="connsiteX4" fmla="*/ 5131475 w 6365898"/>
                <a:gd name="connsiteY4" fmla="*/ 6822780 h 6822780"/>
                <a:gd name="connsiteX5" fmla="*/ 7803 w 6365898"/>
                <a:gd name="connsiteY5" fmla="*/ 6766521 h 6822780"/>
                <a:gd name="connsiteX0" fmla="*/ 7803 w 6365898"/>
                <a:gd name="connsiteY0" fmla="*/ 6766521 h 6822780"/>
                <a:gd name="connsiteX1" fmla="*/ 27925 w 6365898"/>
                <a:gd name="connsiteY1" fmla="*/ 0 h 6822780"/>
                <a:gd name="connsiteX2" fmla="*/ 5131390 w 6365898"/>
                <a:gd name="connsiteY2" fmla="*/ 357223 h 6822780"/>
                <a:gd name="connsiteX3" fmla="*/ 6365884 w 6365898"/>
                <a:gd name="connsiteY3" fmla="*/ 3337569 h 6822780"/>
                <a:gd name="connsiteX4" fmla="*/ 5131475 w 6365898"/>
                <a:gd name="connsiteY4" fmla="*/ 6822780 h 6822780"/>
                <a:gd name="connsiteX5" fmla="*/ 7803 w 6365898"/>
                <a:gd name="connsiteY5" fmla="*/ 6766521 h 6822780"/>
                <a:gd name="connsiteX0" fmla="*/ 7803 w 6365898"/>
                <a:gd name="connsiteY0" fmla="*/ 6766521 h 6822780"/>
                <a:gd name="connsiteX1" fmla="*/ 27925 w 6365898"/>
                <a:gd name="connsiteY1" fmla="*/ 0 h 6822780"/>
                <a:gd name="connsiteX2" fmla="*/ 5131390 w 6365898"/>
                <a:gd name="connsiteY2" fmla="*/ 357223 h 6822780"/>
                <a:gd name="connsiteX3" fmla="*/ 6365884 w 6365898"/>
                <a:gd name="connsiteY3" fmla="*/ 3337569 h 6822780"/>
                <a:gd name="connsiteX4" fmla="*/ 5131475 w 6365898"/>
                <a:gd name="connsiteY4" fmla="*/ 6822780 h 6822780"/>
                <a:gd name="connsiteX5" fmla="*/ 7803 w 6365898"/>
                <a:gd name="connsiteY5" fmla="*/ 6766521 h 6822780"/>
                <a:gd name="connsiteX0" fmla="*/ 7803 w 6365898"/>
                <a:gd name="connsiteY0" fmla="*/ 6766521 h 6822780"/>
                <a:gd name="connsiteX1" fmla="*/ 27925 w 6365898"/>
                <a:gd name="connsiteY1" fmla="*/ 0 h 6822780"/>
                <a:gd name="connsiteX2" fmla="*/ 5131390 w 6365898"/>
                <a:gd name="connsiteY2" fmla="*/ 357223 h 6822780"/>
                <a:gd name="connsiteX3" fmla="*/ 6365884 w 6365898"/>
                <a:gd name="connsiteY3" fmla="*/ 3337569 h 6822780"/>
                <a:gd name="connsiteX4" fmla="*/ 5131475 w 6365898"/>
                <a:gd name="connsiteY4" fmla="*/ 6822780 h 6822780"/>
                <a:gd name="connsiteX5" fmla="*/ 7803 w 6365898"/>
                <a:gd name="connsiteY5" fmla="*/ 6766521 h 6822780"/>
                <a:gd name="connsiteX0" fmla="*/ 7803 w 6365898"/>
                <a:gd name="connsiteY0" fmla="*/ 6885586 h 6941845"/>
                <a:gd name="connsiteX1" fmla="*/ 27925 w 6365898"/>
                <a:gd name="connsiteY1" fmla="*/ 119065 h 6941845"/>
                <a:gd name="connsiteX2" fmla="*/ 4702730 w 6365898"/>
                <a:gd name="connsiteY2" fmla="*/ 119074 h 6941845"/>
                <a:gd name="connsiteX3" fmla="*/ 6365884 w 6365898"/>
                <a:gd name="connsiteY3" fmla="*/ 3456634 h 6941845"/>
                <a:gd name="connsiteX4" fmla="*/ 5131475 w 6365898"/>
                <a:gd name="connsiteY4" fmla="*/ 6941845 h 6941845"/>
                <a:gd name="connsiteX5" fmla="*/ 7803 w 6365898"/>
                <a:gd name="connsiteY5" fmla="*/ 6885586 h 6941845"/>
                <a:gd name="connsiteX0" fmla="*/ 7803 w 6365898"/>
                <a:gd name="connsiteY0" fmla="*/ 6783986 h 6840245"/>
                <a:gd name="connsiteX1" fmla="*/ 27925 w 6365898"/>
                <a:gd name="connsiteY1" fmla="*/ 17465 h 6840245"/>
                <a:gd name="connsiteX2" fmla="*/ 4702730 w 6365898"/>
                <a:gd name="connsiteY2" fmla="*/ 17474 h 6840245"/>
                <a:gd name="connsiteX3" fmla="*/ 6365884 w 6365898"/>
                <a:gd name="connsiteY3" fmla="*/ 3355034 h 6840245"/>
                <a:gd name="connsiteX4" fmla="*/ 5131475 w 6365898"/>
                <a:gd name="connsiteY4" fmla="*/ 6840245 h 6840245"/>
                <a:gd name="connsiteX5" fmla="*/ 7803 w 6365898"/>
                <a:gd name="connsiteY5" fmla="*/ 6783986 h 6840245"/>
                <a:gd name="connsiteX0" fmla="*/ 7803 w 6365898"/>
                <a:gd name="connsiteY0" fmla="*/ 6783986 h 6840245"/>
                <a:gd name="connsiteX1" fmla="*/ 27925 w 6365898"/>
                <a:gd name="connsiteY1" fmla="*/ 17465 h 6840245"/>
                <a:gd name="connsiteX2" fmla="*/ 4702730 w 6365898"/>
                <a:gd name="connsiteY2" fmla="*/ 17474 h 6840245"/>
                <a:gd name="connsiteX3" fmla="*/ 6365884 w 6365898"/>
                <a:gd name="connsiteY3" fmla="*/ 3355034 h 6840245"/>
                <a:gd name="connsiteX4" fmla="*/ 5131475 w 6365898"/>
                <a:gd name="connsiteY4" fmla="*/ 6840245 h 6840245"/>
                <a:gd name="connsiteX5" fmla="*/ 7803 w 6365898"/>
                <a:gd name="connsiteY5" fmla="*/ 6783986 h 6840245"/>
                <a:gd name="connsiteX0" fmla="*/ 7803 w 6365898"/>
                <a:gd name="connsiteY0" fmla="*/ 6783986 h 6840245"/>
                <a:gd name="connsiteX1" fmla="*/ 27925 w 6365898"/>
                <a:gd name="connsiteY1" fmla="*/ 17465 h 6840245"/>
                <a:gd name="connsiteX2" fmla="*/ 4702730 w 6365898"/>
                <a:gd name="connsiteY2" fmla="*/ 17474 h 6840245"/>
                <a:gd name="connsiteX3" fmla="*/ 6365884 w 6365898"/>
                <a:gd name="connsiteY3" fmla="*/ 3355034 h 6840245"/>
                <a:gd name="connsiteX4" fmla="*/ 5131475 w 6365898"/>
                <a:gd name="connsiteY4" fmla="*/ 6840245 h 6840245"/>
                <a:gd name="connsiteX5" fmla="*/ 7803 w 6365898"/>
                <a:gd name="connsiteY5" fmla="*/ 6783986 h 6840245"/>
                <a:gd name="connsiteX0" fmla="*/ 7803 w 6365884"/>
                <a:gd name="connsiteY0" fmla="*/ 6783986 h 6840245"/>
                <a:gd name="connsiteX1" fmla="*/ 27925 w 6365884"/>
                <a:gd name="connsiteY1" fmla="*/ 17465 h 6840245"/>
                <a:gd name="connsiteX2" fmla="*/ 4702730 w 6365884"/>
                <a:gd name="connsiteY2" fmla="*/ 17474 h 6840245"/>
                <a:gd name="connsiteX3" fmla="*/ 6365884 w 6365884"/>
                <a:gd name="connsiteY3" fmla="*/ 3355034 h 6840245"/>
                <a:gd name="connsiteX4" fmla="*/ 5131475 w 6365884"/>
                <a:gd name="connsiteY4" fmla="*/ 6840245 h 6840245"/>
                <a:gd name="connsiteX5" fmla="*/ 7803 w 6365884"/>
                <a:gd name="connsiteY5" fmla="*/ 6783986 h 6840245"/>
                <a:gd name="connsiteX0" fmla="*/ 7803 w 6365884"/>
                <a:gd name="connsiteY0" fmla="*/ 6783986 h 7920023"/>
                <a:gd name="connsiteX1" fmla="*/ 27925 w 6365884"/>
                <a:gd name="connsiteY1" fmla="*/ 17465 h 7920023"/>
                <a:gd name="connsiteX2" fmla="*/ 4702730 w 6365884"/>
                <a:gd name="connsiteY2" fmla="*/ 17474 h 7920023"/>
                <a:gd name="connsiteX3" fmla="*/ 6365884 w 6365884"/>
                <a:gd name="connsiteY3" fmla="*/ 3355034 h 7920023"/>
                <a:gd name="connsiteX4" fmla="*/ 5131475 w 6365884"/>
                <a:gd name="connsiteY4" fmla="*/ 6840245 h 7920023"/>
                <a:gd name="connsiteX5" fmla="*/ 4631377 w 6365884"/>
                <a:gd name="connsiteY5" fmla="*/ 7333731 h 7920023"/>
                <a:gd name="connsiteX6" fmla="*/ 7803 w 6365884"/>
                <a:gd name="connsiteY6" fmla="*/ 6783986 h 7920023"/>
                <a:gd name="connsiteX0" fmla="*/ 7803 w 6365884"/>
                <a:gd name="connsiteY0" fmla="*/ 6783986 h 7920023"/>
                <a:gd name="connsiteX1" fmla="*/ 27925 w 6365884"/>
                <a:gd name="connsiteY1" fmla="*/ 17465 h 7920023"/>
                <a:gd name="connsiteX2" fmla="*/ 4702730 w 6365884"/>
                <a:gd name="connsiteY2" fmla="*/ 17474 h 7920023"/>
                <a:gd name="connsiteX3" fmla="*/ 6365884 w 6365884"/>
                <a:gd name="connsiteY3" fmla="*/ 3355034 h 7920023"/>
                <a:gd name="connsiteX4" fmla="*/ 5131475 w 6365884"/>
                <a:gd name="connsiteY4" fmla="*/ 6840245 h 7920023"/>
                <a:gd name="connsiteX5" fmla="*/ 5831309 w 6365884"/>
                <a:gd name="connsiteY5" fmla="*/ 6848203 h 7920023"/>
                <a:gd name="connsiteX6" fmla="*/ 4631377 w 6365884"/>
                <a:gd name="connsiteY6" fmla="*/ 7333731 h 7920023"/>
                <a:gd name="connsiteX7" fmla="*/ 7803 w 6365884"/>
                <a:gd name="connsiteY7" fmla="*/ 6783986 h 7920023"/>
                <a:gd name="connsiteX0" fmla="*/ 7803 w 6553980"/>
                <a:gd name="connsiteY0" fmla="*/ 6783986 h 7920023"/>
                <a:gd name="connsiteX1" fmla="*/ 27925 w 6553980"/>
                <a:gd name="connsiteY1" fmla="*/ 17465 h 7920023"/>
                <a:gd name="connsiteX2" fmla="*/ 4702730 w 6553980"/>
                <a:gd name="connsiteY2" fmla="*/ 17474 h 7920023"/>
                <a:gd name="connsiteX3" fmla="*/ 6365884 w 6553980"/>
                <a:gd name="connsiteY3" fmla="*/ 3355034 h 7920023"/>
                <a:gd name="connsiteX4" fmla="*/ 5831309 w 6553980"/>
                <a:gd name="connsiteY4" fmla="*/ 6848203 h 7920023"/>
                <a:gd name="connsiteX5" fmla="*/ 4631377 w 6553980"/>
                <a:gd name="connsiteY5" fmla="*/ 7333731 h 7920023"/>
                <a:gd name="connsiteX6" fmla="*/ 7803 w 6553980"/>
                <a:gd name="connsiteY6" fmla="*/ 6783986 h 7920023"/>
                <a:gd name="connsiteX0" fmla="*/ 7803 w 6365884"/>
                <a:gd name="connsiteY0" fmla="*/ 6783986 h 7920023"/>
                <a:gd name="connsiteX1" fmla="*/ 27925 w 6365884"/>
                <a:gd name="connsiteY1" fmla="*/ 17465 h 7920023"/>
                <a:gd name="connsiteX2" fmla="*/ 4702730 w 6365884"/>
                <a:gd name="connsiteY2" fmla="*/ 17474 h 7920023"/>
                <a:gd name="connsiteX3" fmla="*/ 6365884 w 6365884"/>
                <a:gd name="connsiteY3" fmla="*/ 3355034 h 7920023"/>
                <a:gd name="connsiteX4" fmla="*/ 4631377 w 6365884"/>
                <a:gd name="connsiteY4" fmla="*/ 7333731 h 7920023"/>
                <a:gd name="connsiteX5" fmla="*/ 7803 w 6365884"/>
                <a:gd name="connsiteY5" fmla="*/ 6783986 h 7920023"/>
                <a:gd name="connsiteX0" fmla="*/ 7803 w 6365884"/>
                <a:gd name="connsiteY0" fmla="*/ 6783986 h 8004690"/>
                <a:gd name="connsiteX1" fmla="*/ 27925 w 6365884"/>
                <a:gd name="connsiteY1" fmla="*/ 17465 h 8004690"/>
                <a:gd name="connsiteX2" fmla="*/ 4702730 w 6365884"/>
                <a:gd name="connsiteY2" fmla="*/ 17474 h 8004690"/>
                <a:gd name="connsiteX3" fmla="*/ 6365884 w 6365884"/>
                <a:gd name="connsiteY3" fmla="*/ 3355034 h 8004690"/>
                <a:gd name="connsiteX4" fmla="*/ 4631377 w 6365884"/>
                <a:gd name="connsiteY4" fmla="*/ 7333731 h 8004690"/>
                <a:gd name="connsiteX5" fmla="*/ 4608961 w 6365884"/>
                <a:gd name="connsiteY5" fmla="*/ 6412971 h 8004690"/>
                <a:gd name="connsiteX6" fmla="*/ 7803 w 6365884"/>
                <a:gd name="connsiteY6" fmla="*/ 6783986 h 8004690"/>
                <a:gd name="connsiteX0" fmla="*/ 7803 w 6365884"/>
                <a:gd name="connsiteY0" fmla="*/ 6783986 h 8004690"/>
                <a:gd name="connsiteX1" fmla="*/ 27925 w 6365884"/>
                <a:gd name="connsiteY1" fmla="*/ 17465 h 8004690"/>
                <a:gd name="connsiteX2" fmla="*/ 4702730 w 6365884"/>
                <a:gd name="connsiteY2" fmla="*/ 17474 h 8004690"/>
                <a:gd name="connsiteX3" fmla="*/ 6365884 w 6365884"/>
                <a:gd name="connsiteY3" fmla="*/ 3355034 h 8004690"/>
                <a:gd name="connsiteX4" fmla="*/ 4631377 w 6365884"/>
                <a:gd name="connsiteY4" fmla="*/ 7333731 h 8004690"/>
                <a:gd name="connsiteX5" fmla="*/ 4338824 w 6365884"/>
                <a:gd name="connsiteY5" fmla="*/ 6698501 h 8004690"/>
                <a:gd name="connsiteX6" fmla="*/ 4608961 w 6365884"/>
                <a:gd name="connsiteY6" fmla="*/ 6412971 h 8004690"/>
                <a:gd name="connsiteX7" fmla="*/ 7803 w 6365884"/>
                <a:gd name="connsiteY7" fmla="*/ 6783986 h 8004690"/>
                <a:gd name="connsiteX0" fmla="*/ 7803 w 6365884"/>
                <a:gd name="connsiteY0" fmla="*/ 6783986 h 8004690"/>
                <a:gd name="connsiteX1" fmla="*/ 27925 w 6365884"/>
                <a:gd name="connsiteY1" fmla="*/ 17465 h 8004690"/>
                <a:gd name="connsiteX2" fmla="*/ 4702730 w 6365884"/>
                <a:gd name="connsiteY2" fmla="*/ 17474 h 8004690"/>
                <a:gd name="connsiteX3" fmla="*/ 6365884 w 6365884"/>
                <a:gd name="connsiteY3" fmla="*/ 3355034 h 8004690"/>
                <a:gd name="connsiteX4" fmla="*/ 4631377 w 6365884"/>
                <a:gd name="connsiteY4" fmla="*/ 7333731 h 8004690"/>
                <a:gd name="connsiteX5" fmla="*/ 4608961 w 6365884"/>
                <a:gd name="connsiteY5" fmla="*/ 6412971 h 8004690"/>
                <a:gd name="connsiteX6" fmla="*/ 7803 w 6365884"/>
                <a:gd name="connsiteY6" fmla="*/ 6783986 h 8004690"/>
                <a:gd name="connsiteX0" fmla="*/ 4608961 w 6365884"/>
                <a:gd name="connsiteY0" fmla="*/ 6412971 h 8004690"/>
                <a:gd name="connsiteX1" fmla="*/ 7803 w 6365884"/>
                <a:gd name="connsiteY1" fmla="*/ 6783986 h 8004690"/>
                <a:gd name="connsiteX2" fmla="*/ 27925 w 6365884"/>
                <a:gd name="connsiteY2" fmla="*/ 17465 h 8004690"/>
                <a:gd name="connsiteX3" fmla="*/ 4702730 w 6365884"/>
                <a:gd name="connsiteY3" fmla="*/ 17474 h 8004690"/>
                <a:gd name="connsiteX4" fmla="*/ 6365884 w 6365884"/>
                <a:gd name="connsiteY4" fmla="*/ 3355034 h 8004690"/>
                <a:gd name="connsiteX5" fmla="*/ 4722817 w 6365884"/>
                <a:gd name="connsiteY5" fmla="*/ 7425171 h 8004690"/>
                <a:gd name="connsiteX0" fmla="*/ 7803 w 6365884"/>
                <a:gd name="connsiteY0" fmla="*/ 6783986 h 7425171"/>
                <a:gd name="connsiteX1" fmla="*/ 27925 w 6365884"/>
                <a:gd name="connsiteY1" fmla="*/ 17465 h 7425171"/>
                <a:gd name="connsiteX2" fmla="*/ 4702730 w 6365884"/>
                <a:gd name="connsiteY2" fmla="*/ 17474 h 7425171"/>
                <a:gd name="connsiteX3" fmla="*/ 6365884 w 6365884"/>
                <a:gd name="connsiteY3" fmla="*/ 3355034 h 7425171"/>
                <a:gd name="connsiteX4" fmla="*/ 4722817 w 6365884"/>
                <a:gd name="connsiteY4" fmla="*/ 7425171 h 7425171"/>
                <a:gd name="connsiteX0" fmla="*/ 7803 w 6365884"/>
                <a:gd name="connsiteY0" fmla="*/ 6783986 h 6853643"/>
                <a:gd name="connsiteX1" fmla="*/ 27925 w 6365884"/>
                <a:gd name="connsiteY1" fmla="*/ 17465 h 6853643"/>
                <a:gd name="connsiteX2" fmla="*/ 4702730 w 6365884"/>
                <a:gd name="connsiteY2" fmla="*/ 17474 h 6853643"/>
                <a:gd name="connsiteX3" fmla="*/ 6365884 w 6365884"/>
                <a:gd name="connsiteY3" fmla="*/ 3355034 h 6853643"/>
                <a:gd name="connsiteX4" fmla="*/ 4722817 w 6365884"/>
                <a:gd name="connsiteY4" fmla="*/ 6853643 h 6853643"/>
                <a:gd name="connsiteX0" fmla="*/ 767182 w 7125263"/>
                <a:gd name="connsiteY0" fmla="*/ 6783986 h 7874356"/>
                <a:gd name="connsiteX1" fmla="*/ 738282 w 7125263"/>
                <a:gd name="connsiteY1" fmla="*/ 6746603 h 7874356"/>
                <a:gd name="connsiteX2" fmla="*/ 787304 w 7125263"/>
                <a:gd name="connsiteY2" fmla="*/ 17465 h 7874356"/>
                <a:gd name="connsiteX3" fmla="*/ 5462109 w 7125263"/>
                <a:gd name="connsiteY3" fmla="*/ 17474 h 7874356"/>
                <a:gd name="connsiteX4" fmla="*/ 7125263 w 7125263"/>
                <a:gd name="connsiteY4" fmla="*/ 3355034 h 7874356"/>
                <a:gd name="connsiteX5" fmla="*/ 5482196 w 7125263"/>
                <a:gd name="connsiteY5" fmla="*/ 6853643 h 7874356"/>
                <a:gd name="connsiteX0" fmla="*/ 32254 w 6390335"/>
                <a:gd name="connsiteY0" fmla="*/ 6783986 h 7874356"/>
                <a:gd name="connsiteX1" fmla="*/ 3354 w 6390335"/>
                <a:gd name="connsiteY1" fmla="*/ 6746603 h 7874356"/>
                <a:gd name="connsiteX2" fmla="*/ 52376 w 6390335"/>
                <a:gd name="connsiteY2" fmla="*/ 17465 h 7874356"/>
                <a:gd name="connsiteX3" fmla="*/ 4727181 w 6390335"/>
                <a:gd name="connsiteY3" fmla="*/ 17474 h 7874356"/>
                <a:gd name="connsiteX4" fmla="*/ 6390335 w 6390335"/>
                <a:gd name="connsiteY4" fmla="*/ 3355034 h 7874356"/>
                <a:gd name="connsiteX5" fmla="*/ 4747268 w 6390335"/>
                <a:gd name="connsiteY5" fmla="*/ 6853643 h 7874356"/>
                <a:gd name="connsiteX0" fmla="*/ 762366 w 7120447"/>
                <a:gd name="connsiteY0" fmla="*/ 6783986 h 6853643"/>
                <a:gd name="connsiteX1" fmla="*/ 782488 w 7120447"/>
                <a:gd name="connsiteY1" fmla="*/ 17465 h 6853643"/>
                <a:gd name="connsiteX2" fmla="*/ 5457293 w 7120447"/>
                <a:gd name="connsiteY2" fmla="*/ 17474 h 6853643"/>
                <a:gd name="connsiteX3" fmla="*/ 7120447 w 7120447"/>
                <a:gd name="connsiteY3" fmla="*/ 3355034 h 6853643"/>
                <a:gd name="connsiteX4" fmla="*/ 5477380 w 7120447"/>
                <a:gd name="connsiteY4" fmla="*/ 6853643 h 6853643"/>
                <a:gd name="connsiteX0" fmla="*/ 764763 w 7122844"/>
                <a:gd name="connsiteY0" fmla="*/ 6783986 h 7888870"/>
                <a:gd name="connsiteX1" fmla="*/ 750379 w 7122844"/>
                <a:gd name="connsiteY1" fmla="*/ 6761117 h 7888870"/>
                <a:gd name="connsiteX2" fmla="*/ 784885 w 7122844"/>
                <a:gd name="connsiteY2" fmla="*/ 17465 h 7888870"/>
                <a:gd name="connsiteX3" fmla="*/ 5459690 w 7122844"/>
                <a:gd name="connsiteY3" fmla="*/ 17474 h 7888870"/>
                <a:gd name="connsiteX4" fmla="*/ 7122844 w 7122844"/>
                <a:gd name="connsiteY4" fmla="*/ 3355034 h 7888870"/>
                <a:gd name="connsiteX5" fmla="*/ 5479777 w 7122844"/>
                <a:gd name="connsiteY5" fmla="*/ 6853643 h 7888870"/>
                <a:gd name="connsiteX0" fmla="*/ 762366 w 7120447"/>
                <a:gd name="connsiteY0" fmla="*/ 6783986 h 6853643"/>
                <a:gd name="connsiteX1" fmla="*/ 782488 w 7120447"/>
                <a:gd name="connsiteY1" fmla="*/ 17465 h 6853643"/>
                <a:gd name="connsiteX2" fmla="*/ 5457293 w 7120447"/>
                <a:gd name="connsiteY2" fmla="*/ 17474 h 6853643"/>
                <a:gd name="connsiteX3" fmla="*/ 7120447 w 7120447"/>
                <a:gd name="connsiteY3" fmla="*/ 3355034 h 6853643"/>
                <a:gd name="connsiteX4" fmla="*/ 5477380 w 7120447"/>
                <a:gd name="connsiteY4" fmla="*/ 6853643 h 6853643"/>
                <a:gd name="connsiteX0" fmla="*/ 762366 w 7120447"/>
                <a:gd name="connsiteY0" fmla="*/ 6783986 h 6853643"/>
                <a:gd name="connsiteX1" fmla="*/ 782488 w 7120447"/>
                <a:gd name="connsiteY1" fmla="*/ 17465 h 6853643"/>
                <a:gd name="connsiteX2" fmla="*/ 5457293 w 7120447"/>
                <a:gd name="connsiteY2" fmla="*/ 17474 h 6853643"/>
                <a:gd name="connsiteX3" fmla="*/ 7120447 w 7120447"/>
                <a:gd name="connsiteY3" fmla="*/ 3355034 h 6853643"/>
                <a:gd name="connsiteX4" fmla="*/ 5477380 w 7120447"/>
                <a:gd name="connsiteY4" fmla="*/ 6853643 h 6853643"/>
                <a:gd name="connsiteX0" fmla="*/ 762366 w 7120447"/>
                <a:gd name="connsiteY0" fmla="*/ 6783986 h 6853643"/>
                <a:gd name="connsiteX1" fmla="*/ 782488 w 7120447"/>
                <a:gd name="connsiteY1" fmla="*/ 17465 h 6853643"/>
                <a:gd name="connsiteX2" fmla="*/ 5457293 w 7120447"/>
                <a:gd name="connsiteY2" fmla="*/ 17474 h 6853643"/>
                <a:gd name="connsiteX3" fmla="*/ 7120447 w 7120447"/>
                <a:gd name="connsiteY3" fmla="*/ 3355034 h 6853643"/>
                <a:gd name="connsiteX4" fmla="*/ 5477380 w 7120447"/>
                <a:gd name="connsiteY4" fmla="*/ 6853643 h 6853643"/>
                <a:gd name="connsiteX0" fmla="*/ 0 w 6358081"/>
                <a:gd name="connsiteY0" fmla="*/ 6783986 h 6853643"/>
                <a:gd name="connsiteX1" fmla="*/ 20122 w 6358081"/>
                <a:gd name="connsiteY1" fmla="*/ 17465 h 6853643"/>
                <a:gd name="connsiteX2" fmla="*/ 4694927 w 6358081"/>
                <a:gd name="connsiteY2" fmla="*/ 17474 h 6853643"/>
                <a:gd name="connsiteX3" fmla="*/ 6358081 w 6358081"/>
                <a:gd name="connsiteY3" fmla="*/ 3355034 h 6853643"/>
                <a:gd name="connsiteX4" fmla="*/ 4715014 w 6358081"/>
                <a:gd name="connsiteY4" fmla="*/ 6853643 h 6853643"/>
                <a:gd name="connsiteX0" fmla="*/ 0 w 6358081"/>
                <a:gd name="connsiteY0" fmla="*/ 6783986 h 6853643"/>
                <a:gd name="connsiteX1" fmla="*/ 20122 w 6358081"/>
                <a:gd name="connsiteY1" fmla="*/ 17465 h 6853643"/>
                <a:gd name="connsiteX2" fmla="*/ 4694927 w 6358081"/>
                <a:gd name="connsiteY2" fmla="*/ 17474 h 6853643"/>
                <a:gd name="connsiteX3" fmla="*/ 6358081 w 6358081"/>
                <a:gd name="connsiteY3" fmla="*/ 3355034 h 6853643"/>
                <a:gd name="connsiteX4" fmla="*/ 4715014 w 6358081"/>
                <a:gd name="connsiteY4" fmla="*/ 6853643 h 6853643"/>
                <a:gd name="connsiteX0" fmla="*/ 8692 w 6366773"/>
                <a:gd name="connsiteY0" fmla="*/ 6783986 h 6853643"/>
                <a:gd name="connsiteX1" fmla="*/ 28814 w 6366773"/>
                <a:gd name="connsiteY1" fmla="*/ 17465 h 6853643"/>
                <a:gd name="connsiteX2" fmla="*/ 4703619 w 6366773"/>
                <a:gd name="connsiteY2" fmla="*/ 17474 h 6853643"/>
                <a:gd name="connsiteX3" fmla="*/ 6366773 w 6366773"/>
                <a:gd name="connsiteY3" fmla="*/ 3355034 h 6853643"/>
                <a:gd name="connsiteX4" fmla="*/ 4723706 w 6366773"/>
                <a:gd name="connsiteY4" fmla="*/ 6853643 h 6853643"/>
                <a:gd name="connsiteX0" fmla="*/ 8692 w 6366773"/>
                <a:gd name="connsiteY0" fmla="*/ 6766521 h 6836178"/>
                <a:gd name="connsiteX1" fmla="*/ 28814 w 6366773"/>
                <a:gd name="connsiteY1" fmla="*/ 0 h 6836178"/>
                <a:gd name="connsiteX2" fmla="*/ 4703619 w 6366773"/>
                <a:gd name="connsiteY2" fmla="*/ 9 h 6836178"/>
                <a:gd name="connsiteX3" fmla="*/ 6366773 w 6366773"/>
                <a:gd name="connsiteY3" fmla="*/ 3337569 h 6836178"/>
                <a:gd name="connsiteX4" fmla="*/ 4723706 w 6366773"/>
                <a:gd name="connsiteY4" fmla="*/ 6836178 h 6836178"/>
                <a:gd name="connsiteX0" fmla="*/ 0 w 6358081"/>
                <a:gd name="connsiteY0" fmla="*/ 6766512 h 6836169"/>
                <a:gd name="connsiteX1" fmla="*/ 377280 w 6358081"/>
                <a:gd name="connsiteY1" fmla="*/ 428595 h 6836169"/>
                <a:gd name="connsiteX2" fmla="*/ 4694927 w 6358081"/>
                <a:gd name="connsiteY2" fmla="*/ 0 h 6836169"/>
                <a:gd name="connsiteX3" fmla="*/ 6358081 w 6358081"/>
                <a:gd name="connsiteY3" fmla="*/ 3337560 h 6836169"/>
                <a:gd name="connsiteX4" fmla="*/ 4715014 w 6358081"/>
                <a:gd name="connsiteY4" fmla="*/ 6836169 h 6836169"/>
                <a:gd name="connsiteX0" fmla="*/ 0 w 6358081"/>
                <a:gd name="connsiteY0" fmla="*/ 6766512 h 6836169"/>
                <a:gd name="connsiteX1" fmla="*/ 377280 w 6358081"/>
                <a:gd name="connsiteY1" fmla="*/ 428595 h 6836169"/>
                <a:gd name="connsiteX2" fmla="*/ 4694927 w 6358081"/>
                <a:gd name="connsiteY2" fmla="*/ 0 h 6836169"/>
                <a:gd name="connsiteX3" fmla="*/ 6358081 w 6358081"/>
                <a:gd name="connsiteY3" fmla="*/ 3337560 h 6836169"/>
                <a:gd name="connsiteX4" fmla="*/ 4715014 w 6358081"/>
                <a:gd name="connsiteY4" fmla="*/ 6836169 h 6836169"/>
                <a:gd name="connsiteX0" fmla="*/ 0 w 6358081"/>
                <a:gd name="connsiteY0" fmla="*/ 6779750 h 6849407"/>
                <a:gd name="connsiteX1" fmla="*/ 377280 w 6358081"/>
                <a:gd name="connsiteY1" fmla="*/ 441833 h 6849407"/>
                <a:gd name="connsiteX2" fmla="*/ 20279 w 6358081"/>
                <a:gd name="connsiteY2" fmla="*/ 0 h 6849407"/>
                <a:gd name="connsiteX3" fmla="*/ 4694927 w 6358081"/>
                <a:gd name="connsiteY3" fmla="*/ 13238 h 6849407"/>
                <a:gd name="connsiteX4" fmla="*/ 6358081 w 6358081"/>
                <a:gd name="connsiteY4" fmla="*/ 3350798 h 6849407"/>
                <a:gd name="connsiteX5" fmla="*/ 4715014 w 6358081"/>
                <a:gd name="connsiteY5" fmla="*/ 6849407 h 6849407"/>
                <a:gd name="connsiteX0" fmla="*/ 701711 w 7059792"/>
                <a:gd name="connsiteY0" fmla="*/ 7396433 h 7466090"/>
                <a:gd name="connsiteX1" fmla="*/ 1078991 w 7059792"/>
                <a:gd name="connsiteY1" fmla="*/ 1058516 h 7466090"/>
                <a:gd name="connsiteX2" fmla="*/ 850352 w 7059792"/>
                <a:gd name="connsiteY2" fmla="*/ 1473939 h 7466090"/>
                <a:gd name="connsiteX3" fmla="*/ 721990 w 7059792"/>
                <a:gd name="connsiteY3" fmla="*/ 616683 h 7466090"/>
                <a:gd name="connsiteX4" fmla="*/ 5396638 w 7059792"/>
                <a:gd name="connsiteY4" fmla="*/ 629921 h 7466090"/>
                <a:gd name="connsiteX5" fmla="*/ 7059792 w 7059792"/>
                <a:gd name="connsiteY5" fmla="*/ 3967481 h 7466090"/>
                <a:gd name="connsiteX6" fmla="*/ 5416725 w 7059792"/>
                <a:gd name="connsiteY6" fmla="*/ 7466090 h 7466090"/>
                <a:gd name="connsiteX0" fmla="*/ 699329 w 7057410"/>
                <a:gd name="connsiteY0" fmla="*/ 7467875 h 7537532"/>
                <a:gd name="connsiteX1" fmla="*/ 1076609 w 7057410"/>
                <a:gd name="connsiteY1" fmla="*/ 1129958 h 7537532"/>
                <a:gd name="connsiteX2" fmla="*/ 719608 w 7057410"/>
                <a:gd name="connsiteY2" fmla="*/ 688125 h 7537532"/>
                <a:gd name="connsiteX3" fmla="*/ 5394256 w 7057410"/>
                <a:gd name="connsiteY3" fmla="*/ 701363 h 7537532"/>
                <a:gd name="connsiteX4" fmla="*/ 7057410 w 7057410"/>
                <a:gd name="connsiteY4" fmla="*/ 4038923 h 7537532"/>
                <a:gd name="connsiteX5" fmla="*/ 5414343 w 7057410"/>
                <a:gd name="connsiteY5" fmla="*/ 7537532 h 7537532"/>
                <a:gd name="connsiteX0" fmla="*/ 0 w 6358081"/>
                <a:gd name="connsiteY0" fmla="*/ 6779750 h 6849407"/>
                <a:gd name="connsiteX1" fmla="*/ 377280 w 6358081"/>
                <a:gd name="connsiteY1" fmla="*/ 441833 h 6849407"/>
                <a:gd name="connsiteX2" fmla="*/ 20279 w 6358081"/>
                <a:gd name="connsiteY2" fmla="*/ 0 h 6849407"/>
                <a:gd name="connsiteX3" fmla="*/ 4694927 w 6358081"/>
                <a:gd name="connsiteY3" fmla="*/ 13238 h 6849407"/>
                <a:gd name="connsiteX4" fmla="*/ 6358081 w 6358081"/>
                <a:gd name="connsiteY4" fmla="*/ 3350798 h 6849407"/>
                <a:gd name="connsiteX5" fmla="*/ 4715014 w 6358081"/>
                <a:gd name="connsiteY5" fmla="*/ 6849407 h 6849407"/>
                <a:gd name="connsiteX0" fmla="*/ 508822 w 6866903"/>
                <a:gd name="connsiteY0" fmla="*/ 6779750 h 10028754"/>
                <a:gd name="connsiteX1" fmla="*/ 28814 w 6866903"/>
                <a:gd name="connsiteY1" fmla="*/ 6156849 h 10028754"/>
                <a:gd name="connsiteX2" fmla="*/ 529101 w 6866903"/>
                <a:gd name="connsiteY2" fmla="*/ 0 h 10028754"/>
                <a:gd name="connsiteX3" fmla="*/ 5203749 w 6866903"/>
                <a:gd name="connsiteY3" fmla="*/ 13238 h 10028754"/>
                <a:gd name="connsiteX4" fmla="*/ 6866903 w 6866903"/>
                <a:gd name="connsiteY4" fmla="*/ 3350798 h 10028754"/>
                <a:gd name="connsiteX5" fmla="*/ 5223836 w 6866903"/>
                <a:gd name="connsiteY5" fmla="*/ 6849407 h 10028754"/>
                <a:gd name="connsiteX0" fmla="*/ 0 w 6838089"/>
                <a:gd name="connsiteY0" fmla="*/ 6156849 h 6849407"/>
                <a:gd name="connsiteX1" fmla="*/ 500287 w 6838089"/>
                <a:gd name="connsiteY1" fmla="*/ 0 h 6849407"/>
                <a:gd name="connsiteX2" fmla="*/ 5174935 w 6838089"/>
                <a:gd name="connsiteY2" fmla="*/ 13238 h 6849407"/>
                <a:gd name="connsiteX3" fmla="*/ 6838089 w 6838089"/>
                <a:gd name="connsiteY3" fmla="*/ 3350798 h 6849407"/>
                <a:gd name="connsiteX4" fmla="*/ 5195022 w 6838089"/>
                <a:gd name="connsiteY4" fmla="*/ 6849407 h 6849407"/>
                <a:gd name="connsiteX0" fmla="*/ 0 w 6338055"/>
                <a:gd name="connsiteY0" fmla="*/ 6871205 h 6871205"/>
                <a:gd name="connsiteX1" fmla="*/ 253 w 6338055"/>
                <a:gd name="connsiteY1" fmla="*/ 0 h 6871205"/>
                <a:gd name="connsiteX2" fmla="*/ 4674901 w 6338055"/>
                <a:gd name="connsiteY2" fmla="*/ 13238 h 6871205"/>
                <a:gd name="connsiteX3" fmla="*/ 6338055 w 6338055"/>
                <a:gd name="connsiteY3" fmla="*/ 3350798 h 6871205"/>
                <a:gd name="connsiteX4" fmla="*/ 4694988 w 6338055"/>
                <a:gd name="connsiteY4" fmla="*/ 6849407 h 6871205"/>
                <a:gd name="connsiteX0" fmla="*/ 714243 w 7052298"/>
                <a:gd name="connsiteY0" fmla="*/ 6871205 h 6871205"/>
                <a:gd name="connsiteX1" fmla="*/ 84 w 7052298"/>
                <a:gd name="connsiteY1" fmla="*/ 0 h 6871205"/>
                <a:gd name="connsiteX2" fmla="*/ 5389144 w 7052298"/>
                <a:gd name="connsiteY2" fmla="*/ 13238 h 6871205"/>
                <a:gd name="connsiteX3" fmla="*/ 7052298 w 7052298"/>
                <a:gd name="connsiteY3" fmla="*/ 3350798 h 6871205"/>
                <a:gd name="connsiteX4" fmla="*/ 5409231 w 7052298"/>
                <a:gd name="connsiteY4" fmla="*/ 6849407 h 6871205"/>
                <a:gd name="connsiteX0" fmla="*/ 0 w 6338055"/>
                <a:gd name="connsiteY0" fmla="*/ 6857967 h 6857967"/>
                <a:gd name="connsiteX1" fmla="*/ 285941 w 6338055"/>
                <a:gd name="connsiteY1" fmla="*/ 129614 h 6857967"/>
                <a:gd name="connsiteX2" fmla="*/ 4674901 w 6338055"/>
                <a:gd name="connsiteY2" fmla="*/ 0 h 6857967"/>
                <a:gd name="connsiteX3" fmla="*/ 6338055 w 6338055"/>
                <a:gd name="connsiteY3" fmla="*/ 3337560 h 6857967"/>
                <a:gd name="connsiteX4" fmla="*/ 4694988 w 6338055"/>
                <a:gd name="connsiteY4" fmla="*/ 6836169 h 6857967"/>
                <a:gd name="connsiteX0" fmla="*/ 0 w 6338055"/>
                <a:gd name="connsiteY0" fmla="*/ 6857967 h 6857967"/>
                <a:gd name="connsiteX1" fmla="*/ 157 w 6338055"/>
                <a:gd name="connsiteY1" fmla="*/ 129614 h 6857967"/>
                <a:gd name="connsiteX2" fmla="*/ 4674901 w 6338055"/>
                <a:gd name="connsiteY2" fmla="*/ 0 h 6857967"/>
                <a:gd name="connsiteX3" fmla="*/ 6338055 w 6338055"/>
                <a:gd name="connsiteY3" fmla="*/ 3337560 h 6857967"/>
                <a:gd name="connsiteX4" fmla="*/ 4694988 w 6338055"/>
                <a:gd name="connsiteY4" fmla="*/ 6836169 h 6857967"/>
                <a:gd name="connsiteX0" fmla="*/ 0 w 6338055"/>
                <a:gd name="connsiteY0" fmla="*/ 6857967 h 6857967"/>
                <a:gd name="connsiteX1" fmla="*/ 157 w 6338055"/>
                <a:gd name="connsiteY1" fmla="*/ 129614 h 6857967"/>
                <a:gd name="connsiteX2" fmla="*/ 4674901 w 6338055"/>
                <a:gd name="connsiteY2" fmla="*/ 0 h 6857967"/>
                <a:gd name="connsiteX3" fmla="*/ 6338055 w 6338055"/>
                <a:gd name="connsiteY3" fmla="*/ 3337560 h 6857967"/>
                <a:gd name="connsiteX4" fmla="*/ 4694988 w 6338055"/>
                <a:gd name="connsiteY4" fmla="*/ 6836169 h 6857967"/>
                <a:gd name="connsiteX0" fmla="*/ 0 w 6338055"/>
                <a:gd name="connsiteY0" fmla="*/ 7261958 h 7261958"/>
                <a:gd name="connsiteX1" fmla="*/ 157 w 6338055"/>
                <a:gd name="connsiteY1" fmla="*/ 533605 h 7261958"/>
                <a:gd name="connsiteX2" fmla="*/ 9133 w 6338055"/>
                <a:gd name="connsiteY2" fmla="*/ 0 h 7261958"/>
                <a:gd name="connsiteX3" fmla="*/ 4674901 w 6338055"/>
                <a:gd name="connsiteY3" fmla="*/ 403991 h 7261958"/>
                <a:gd name="connsiteX4" fmla="*/ 6338055 w 6338055"/>
                <a:gd name="connsiteY4" fmla="*/ 3741551 h 7261958"/>
                <a:gd name="connsiteX5" fmla="*/ 4694988 w 6338055"/>
                <a:gd name="connsiteY5" fmla="*/ 7240160 h 7261958"/>
                <a:gd name="connsiteX0" fmla="*/ 770017 w 7108072"/>
                <a:gd name="connsiteY0" fmla="*/ 7261958 h 7261958"/>
                <a:gd name="connsiteX1" fmla="*/ 779150 w 7108072"/>
                <a:gd name="connsiteY1" fmla="*/ 0 h 7261958"/>
                <a:gd name="connsiteX2" fmla="*/ 5444918 w 7108072"/>
                <a:gd name="connsiteY2" fmla="*/ 403991 h 7261958"/>
                <a:gd name="connsiteX3" fmla="*/ 7108072 w 7108072"/>
                <a:gd name="connsiteY3" fmla="*/ 3741551 h 7261958"/>
                <a:gd name="connsiteX4" fmla="*/ 5465005 w 7108072"/>
                <a:gd name="connsiteY4" fmla="*/ 7240160 h 7261958"/>
                <a:gd name="connsiteX0" fmla="*/ 770017 w 7108072"/>
                <a:gd name="connsiteY0" fmla="*/ 7261958 h 7261958"/>
                <a:gd name="connsiteX1" fmla="*/ 779150 w 7108072"/>
                <a:gd name="connsiteY1" fmla="*/ 0 h 7261958"/>
                <a:gd name="connsiteX2" fmla="*/ 5444918 w 7108072"/>
                <a:gd name="connsiteY2" fmla="*/ 403991 h 7261958"/>
                <a:gd name="connsiteX3" fmla="*/ 7108072 w 7108072"/>
                <a:gd name="connsiteY3" fmla="*/ 3741551 h 7261958"/>
                <a:gd name="connsiteX4" fmla="*/ 5465005 w 7108072"/>
                <a:gd name="connsiteY4" fmla="*/ 7240160 h 7261958"/>
                <a:gd name="connsiteX0" fmla="*/ 0 w 6338055"/>
                <a:gd name="connsiteY0" fmla="*/ 6857967 h 6857967"/>
                <a:gd name="connsiteX1" fmla="*/ 866357 w 6338055"/>
                <a:gd name="connsiteY1" fmla="*/ 524679 h 6857967"/>
                <a:gd name="connsiteX2" fmla="*/ 4674901 w 6338055"/>
                <a:gd name="connsiteY2" fmla="*/ 0 h 6857967"/>
                <a:gd name="connsiteX3" fmla="*/ 6338055 w 6338055"/>
                <a:gd name="connsiteY3" fmla="*/ 3337560 h 6857967"/>
                <a:gd name="connsiteX4" fmla="*/ 4694988 w 6338055"/>
                <a:gd name="connsiteY4" fmla="*/ 6836169 h 6857967"/>
                <a:gd name="connsiteX0" fmla="*/ 341453 w 6679508"/>
                <a:gd name="connsiteY0" fmla="*/ 6857967 h 6857967"/>
                <a:gd name="connsiteX1" fmla="*/ 779150 w 6679508"/>
                <a:gd name="connsiteY1" fmla="*/ 238903 h 6857967"/>
                <a:gd name="connsiteX2" fmla="*/ 5016354 w 6679508"/>
                <a:gd name="connsiteY2" fmla="*/ 0 h 6857967"/>
                <a:gd name="connsiteX3" fmla="*/ 6679508 w 6679508"/>
                <a:gd name="connsiteY3" fmla="*/ 3337560 h 6857967"/>
                <a:gd name="connsiteX4" fmla="*/ 5036441 w 6679508"/>
                <a:gd name="connsiteY4" fmla="*/ 6836169 h 6857967"/>
                <a:gd name="connsiteX0" fmla="*/ 0 w 6338055"/>
                <a:gd name="connsiteY0" fmla="*/ 6857967 h 6857967"/>
                <a:gd name="connsiteX1" fmla="*/ 437697 w 6338055"/>
                <a:gd name="connsiteY1" fmla="*/ 238903 h 6857967"/>
                <a:gd name="connsiteX2" fmla="*/ 4674901 w 6338055"/>
                <a:gd name="connsiteY2" fmla="*/ 0 h 6857967"/>
                <a:gd name="connsiteX3" fmla="*/ 6338055 w 6338055"/>
                <a:gd name="connsiteY3" fmla="*/ 3337560 h 6857967"/>
                <a:gd name="connsiteX4" fmla="*/ 4694988 w 6338055"/>
                <a:gd name="connsiteY4" fmla="*/ 6836169 h 6857967"/>
                <a:gd name="connsiteX0" fmla="*/ 34386 w 6372441"/>
                <a:gd name="connsiteY0" fmla="*/ 6904840 h 6904840"/>
                <a:gd name="connsiteX1" fmla="*/ 43423 w 6372441"/>
                <a:gd name="connsiteY1" fmla="*/ 0 h 6904840"/>
                <a:gd name="connsiteX2" fmla="*/ 4709287 w 6372441"/>
                <a:gd name="connsiteY2" fmla="*/ 46873 h 6904840"/>
                <a:gd name="connsiteX3" fmla="*/ 6372441 w 6372441"/>
                <a:gd name="connsiteY3" fmla="*/ 3384433 h 6904840"/>
                <a:gd name="connsiteX4" fmla="*/ 4729374 w 6372441"/>
                <a:gd name="connsiteY4" fmla="*/ 6883042 h 6904840"/>
                <a:gd name="connsiteX0" fmla="*/ 0 w 6338055"/>
                <a:gd name="connsiteY0" fmla="*/ 6904840 h 6904840"/>
                <a:gd name="connsiteX1" fmla="*/ 9037 w 6338055"/>
                <a:gd name="connsiteY1" fmla="*/ 0 h 6904840"/>
                <a:gd name="connsiteX2" fmla="*/ 4674901 w 6338055"/>
                <a:gd name="connsiteY2" fmla="*/ 46873 h 6904840"/>
                <a:gd name="connsiteX3" fmla="*/ 6338055 w 6338055"/>
                <a:gd name="connsiteY3" fmla="*/ 3384433 h 6904840"/>
                <a:gd name="connsiteX4" fmla="*/ 4694988 w 6338055"/>
                <a:gd name="connsiteY4" fmla="*/ 6883042 h 6904840"/>
                <a:gd name="connsiteX0" fmla="*/ 29820 w 6367875"/>
                <a:gd name="connsiteY0" fmla="*/ 6904840 h 6904840"/>
                <a:gd name="connsiteX1" fmla="*/ 38857 w 6367875"/>
                <a:gd name="connsiteY1" fmla="*/ 0 h 6904840"/>
                <a:gd name="connsiteX2" fmla="*/ 4704721 w 6367875"/>
                <a:gd name="connsiteY2" fmla="*/ 46873 h 6904840"/>
                <a:gd name="connsiteX3" fmla="*/ 6367875 w 6367875"/>
                <a:gd name="connsiteY3" fmla="*/ 3384433 h 6904840"/>
                <a:gd name="connsiteX4" fmla="*/ 4724808 w 6367875"/>
                <a:gd name="connsiteY4" fmla="*/ 6883042 h 6904840"/>
                <a:gd name="connsiteX0" fmla="*/ 29820 w 6367875"/>
                <a:gd name="connsiteY0" fmla="*/ 6904840 h 6904840"/>
                <a:gd name="connsiteX1" fmla="*/ 38857 w 6367875"/>
                <a:gd name="connsiteY1" fmla="*/ 0 h 6904840"/>
                <a:gd name="connsiteX2" fmla="*/ 4704721 w 6367875"/>
                <a:gd name="connsiteY2" fmla="*/ 46873 h 6904840"/>
                <a:gd name="connsiteX3" fmla="*/ 6367875 w 6367875"/>
                <a:gd name="connsiteY3" fmla="*/ 3384433 h 6904840"/>
                <a:gd name="connsiteX4" fmla="*/ 4724808 w 6367875"/>
                <a:gd name="connsiteY4" fmla="*/ 6883042 h 6904840"/>
                <a:gd name="connsiteX0" fmla="*/ 29820 w 6367875"/>
                <a:gd name="connsiteY0" fmla="*/ 6910402 h 6910402"/>
                <a:gd name="connsiteX1" fmla="*/ 38857 w 6367875"/>
                <a:gd name="connsiteY1" fmla="*/ 5562 h 6910402"/>
                <a:gd name="connsiteX2" fmla="*/ 38953 w 6367875"/>
                <a:gd name="connsiteY2" fmla="*/ 560357 h 6910402"/>
                <a:gd name="connsiteX3" fmla="*/ 4704721 w 6367875"/>
                <a:gd name="connsiteY3" fmla="*/ 52435 h 6910402"/>
                <a:gd name="connsiteX4" fmla="*/ 6367875 w 6367875"/>
                <a:gd name="connsiteY4" fmla="*/ 3389995 h 6910402"/>
                <a:gd name="connsiteX5" fmla="*/ 4724808 w 6367875"/>
                <a:gd name="connsiteY5" fmla="*/ 6888604 h 6910402"/>
                <a:gd name="connsiteX0" fmla="*/ 29820 w 6367875"/>
                <a:gd name="connsiteY0" fmla="*/ 6857967 h 6857967"/>
                <a:gd name="connsiteX1" fmla="*/ 38857 w 6367875"/>
                <a:gd name="connsiteY1" fmla="*/ 953235 h 6857967"/>
                <a:gd name="connsiteX2" fmla="*/ 38953 w 6367875"/>
                <a:gd name="connsiteY2" fmla="*/ 507922 h 6857967"/>
                <a:gd name="connsiteX3" fmla="*/ 4704721 w 6367875"/>
                <a:gd name="connsiteY3" fmla="*/ 0 h 6857967"/>
                <a:gd name="connsiteX4" fmla="*/ 6367875 w 6367875"/>
                <a:gd name="connsiteY4" fmla="*/ 3337560 h 6857967"/>
                <a:gd name="connsiteX5" fmla="*/ 4724808 w 6367875"/>
                <a:gd name="connsiteY5" fmla="*/ 6836169 h 6857967"/>
                <a:gd name="connsiteX0" fmla="*/ 29820 w 6367875"/>
                <a:gd name="connsiteY0" fmla="*/ 6879116 h 6879116"/>
                <a:gd name="connsiteX1" fmla="*/ 38857 w 6367875"/>
                <a:gd name="connsiteY1" fmla="*/ 974384 h 6879116"/>
                <a:gd name="connsiteX2" fmla="*/ 9924 w 6367875"/>
                <a:gd name="connsiteY2" fmla="*/ 0 h 6879116"/>
                <a:gd name="connsiteX3" fmla="*/ 4704721 w 6367875"/>
                <a:gd name="connsiteY3" fmla="*/ 21149 h 6879116"/>
                <a:gd name="connsiteX4" fmla="*/ 6367875 w 6367875"/>
                <a:gd name="connsiteY4" fmla="*/ 3358709 h 6879116"/>
                <a:gd name="connsiteX5" fmla="*/ 4724808 w 6367875"/>
                <a:gd name="connsiteY5" fmla="*/ 6857318 h 6879116"/>
                <a:gd name="connsiteX0" fmla="*/ 29820 w 6367875"/>
                <a:gd name="connsiteY0" fmla="*/ 6879116 h 6879116"/>
                <a:gd name="connsiteX1" fmla="*/ 38857 w 6367875"/>
                <a:gd name="connsiteY1" fmla="*/ 1402988 h 6879116"/>
                <a:gd name="connsiteX2" fmla="*/ 9924 w 6367875"/>
                <a:gd name="connsiteY2" fmla="*/ 0 h 6879116"/>
                <a:gd name="connsiteX3" fmla="*/ 4704721 w 6367875"/>
                <a:gd name="connsiteY3" fmla="*/ 21149 h 6879116"/>
                <a:gd name="connsiteX4" fmla="*/ 6367875 w 6367875"/>
                <a:gd name="connsiteY4" fmla="*/ 3358709 h 6879116"/>
                <a:gd name="connsiteX5" fmla="*/ 4724808 w 6367875"/>
                <a:gd name="connsiteY5" fmla="*/ 6857318 h 6879116"/>
                <a:gd name="connsiteX0" fmla="*/ 799046 w 7137101"/>
                <a:gd name="connsiteY0" fmla="*/ 6879116 h 6879116"/>
                <a:gd name="connsiteX1" fmla="*/ 779150 w 7137101"/>
                <a:gd name="connsiteY1" fmla="*/ 0 h 6879116"/>
                <a:gd name="connsiteX2" fmla="*/ 5473947 w 7137101"/>
                <a:gd name="connsiteY2" fmla="*/ 21149 h 6879116"/>
                <a:gd name="connsiteX3" fmla="*/ 7137101 w 7137101"/>
                <a:gd name="connsiteY3" fmla="*/ 3358709 h 6879116"/>
                <a:gd name="connsiteX4" fmla="*/ 5494034 w 7137101"/>
                <a:gd name="connsiteY4" fmla="*/ 6857318 h 6879116"/>
                <a:gd name="connsiteX0" fmla="*/ 19896 w 6357951"/>
                <a:gd name="connsiteY0" fmla="*/ 6879116 h 6879116"/>
                <a:gd name="connsiteX1" fmla="*/ 0 w 6357951"/>
                <a:gd name="connsiteY1" fmla="*/ 0 h 6879116"/>
                <a:gd name="connsiteX2" fmla="*/ 4694797 w 6357951"/>
                <a:gd name="connsiteY2" fmla="*/ 21149 h 6879116"/>
                <a:gd name="connsiteX3" fmla="*/ 6357951 w 6357951"/>
                <a:gd name="connsiteY3" fmla="*/ 3358709 h 6879116"/>
                <a:gd name="connsiteX4" fmla="*/ 4714884 w 6357951"/>
                <a:gd name="connsiteY4" fmla="*/ 6857318 h 6879116"/>
                <a:gd name="connsiteX0" fmla="*/ 27710 w 6365765"/>
                <a:gd name="connsiteY0" fmla="*/ 6879116 h 6879116"/>
                <a:gd name="connsiteX1" fmla="*/ 7814 w 6365765"/>
                <a:gd name="connsiteY1" fmla="*/ 0 h 6879116"/>
                <a:gd name="connsiteX2" fmla="*/ 4702611 w 6365765"/>
                <a:gd name="connsiteY2" fmla="*/ 21149 h 6879116"/>
                <a:gd name="connsiteX3" fmla="*/ 6365765 w 6365765"/>
                <a:gd name="connsiteY3" fmla="*/ 3358709 h 6879116"/>
                <a:gd name="connsiteX4" fmla="*/ 4722698 w 6365765"/>
                <a:gd name="connsiteY4" fmla="*/ 6857318 h 6879116"/>
                <a:gd name="connsiteX0" fmla="*/ 241992 w 6365765"/>
                <a:gd name="connsiteY0" fmla="*/ 6521902 h 6857318"/>
                <a:gd name="connsiteX1" fmla="*/ 7814 w 6365765"/>
                <a:gd name="connsiteY1" fmla="*/ 0 h 6857318"/>
                <a:gd name="connsiteX2" fmla="*/ 4702611 w 6365765"/>
                <a:gd name="connsiteY2" fmla="*/ 21149 h 6857318"/>
                <a:gd name="connsiteX3" fmla="*/ 6365765 w 6365765"/>
                <a:gd name="connsiteY3" fmla="*/ 3358709 h 6857318"/>
                <a:gd name="connsiteX4" fmla="*/ 4722698 w 6365765"/>
                <a:gd name="connsiteY4" fmla="*/ 6857318 h 6857318"/>
                <a:gd name="connsiteX0" fmla="*/ 13196 w 6365765"/>
                <a:gd name="connsiteY0" fmla="*/ 6871811 h 6871811"/>
                <a:gd name="connsiteX1" fmla="*/ 7814 w 6365765"/>
                <a:gd name="connsiteY1" fmla="*/ 0 h 6871811"/>
                <a:gd name="connsiteX2" fmla="*/ 4702611 w 6365765"/>
                <a:gd name="connsiteY2" fmla="*/ 21149 h 6871811"/>
                <a:gd name="connsiteX3" fmla="*/ 6365765 w 6365765"/>
                <a:gd name="connsiteY3" fmla="*/ 3358709 h 6871811"/>
                <a:gd name="connsiteX4" fmla="*/ 4722698 w 6365765"/>
                <a:gd name="connsiteY4" fmla="*/ 6857318 h 6871811"/>
                <a:gd name="connsiteX0" fmla="*/ 13196 w 6365765"/>
                <a:gd name="connsiteY0" fmla="*/ 6871811 h 6871811"/>
                <a:gd name="connsiteX1" fmla="*/ 7814 w 6365765"/>
                <a:gd name="connsiteY1" fmla="*/ 0 h 6871811"/>
                <a:gd name="connsiteX2" fmla="*/ 4588764 w 6365765"/>
                <a:gd name="connsiteY2" fmla="*/ 6635 h 6871811"/>
                <a:gd name="connsiteX3" fmla="*/ 6365765 w 6365765"/>
                <a:gd name="connsiteY3" fmla="*/ 3358709 h 6871811"/>
                <a:gd name="connsiteX4" fmla="*/ 4722698 w 6365765"/>
                <a:gd name="connsiteY4" fmla="*/ 6857318 h 6871811"/>
                <a:gd name="connsiteX0" fmla="*/ 13196 w 5865667"/>
                <a:gd name="connsiteY0" fmla="*/ 6871811 h 6871811"/>
                <a:gd name="connsiteX1" fmla="*/ 7814 w 5865667"/>
                <a:gd name="connsiteY1" fmla="*/ 0 h 6871811"/>
                <a:gd name="connsiteX2" fmla="*/ 4588764 w 5865667"/>
                <a:gd name="connsiteY2" fmla="*/ 6635 h 6871811"/>
                <a:gd name="connsiteX3" fmla="*/ 5865667 w 5865667"/>
                <a:gd name="connsiteY3" fmla="*/ 3358709 h 6871811"/>
                <a:gd name="connsiteX4" fmla="*/ 4722698 w 5865667"/>
                <a:gd name="connsiteY4" fmla="*/ 6857318 h 6871811"/>
                <a:gd name="connsiteX0" fmla="*/ 13196 w 5865667"/>
                <a:gd name="connsiteY0" fmla="*/ 6871811 h 6871811"/>
                <a:gd name="connsiteX1" fmla="*/ 7814 w 5865667"/>
                <a:gd name="connsiteY1" fmla="*/ 0 h 6871811"/>
                <a:gd name="connsiteX2" fmla="*/ 4017228 w 5865667"/>
                <a:gd name="connsiteY2" fmla="*/ 6635 h 6871811"/>
                <a:gd name="connsiteX3" fmla="*/ 5865667 w 5865667"/>
                <a:gd name="connsiteY3" fmla="*/ 3358709 h 6871811"/>
                <a:gd name="connsiteX4" fmla="*/ 4722698 w 5865667"/>
                <a:gd name="connsiteY4" fmla="*/ 6857318 h 6871811"/>
                <a:gd name="connsiteX0" fmla="*/ 13196 w 5865667"/>
                <a:gd name="connsiteY0" fmla="*/ 6871811 h 6871811"/>
                <a:gd name="connsiteX1" fmla="*/ 7814 w 5865667"/>
                <a:gd name="connsiteY1" fmla="*/ 0 h 6871811"/>
                <a:gd name="connsiteX2" fmla="*/ 4017228 w 5865667"/>
                <a:gd name="connsiteY2" fmla="*/ 6635 h 6871811"/>
                <a:gd name="connsiteX3" fmla="*/ 5865667 w 5865667"/>
                <a:gd name="connsiteY3" fmla="*/ 3358709 h 6871811"/>
                <a:gd name="connsiteX4" fmla="*/ 4722698 w 5865667"/>
                <a:gd name="connsiteY4" fmla="*/ 6857318 h 6871811"/>
                <a:gd name="connsiteX0" fmla="*/ 13196 w 5865667"/>
                <a:gd name="connsiteY0" fmla="*/ 6871811 h 6871811"/>
                <a:gd name="connsiteX1" fmla="*/ 7814 w 5865667"/>
                <a:gd name="connsiteY1" fmla="*/ 0 h 6871811"/>
                <a:gd name="connsiteX2" fmla="*/ 4017228 w 5865667"/>
                <a:gd name="connsiteY2" fmla="*/ 6635 h 6871811"/>
                <a:gd name="connsiteX3" fmla="*/ 5865667 w 5865667"/>
                <a:gd name="connsiteY3" fmla="*/ 3358709 h 6871811"/>
                <a:gd name="connsiteX4" fmla="*/ 4722698 w 5865667"/>
                <a:gd name="connsiteY4" fmla="*/ 6857318 h 6871811"/>
                <a:gd name="connsiteX0" fmla="*/ 13196 w 5865667"/>
                <a:gd name="connsiteY0" fmla="*/ 6871811 h 6871811"/>
                <a:gd name="connsiteX1" fmla="*/ 7814 w 5865667"/>
                <a:gd name="connsiteY1" fmla="*/ 0 h 6871811"/>
                <a:gd name="connsiteX2" fmla="*/ 4017228 w 5865667"/>
                <a:gd name="connsiteY2" fmla="*/ 6635 h 6871811"/>
                <a:gd name="connsiteX3" fmla="*/ 5865667 w 5865667"/>
                <a:gd name="connsiteY3" fmla="*/ 3358709 h 6871811"/>
                <a:gd name="connsiteX4" fmla="*/ 4722698 w 5865667"/>
                <a:gd name="connsiteY4" fmla="*/ 6857318 h 6871811"/>
                <a:gd name="connsiteX0" fmla="*/ 13196 w 5865667"/>
                <a:gd name="connsiteY0" fmla="*/ 6871811 h 6871811"/>
                <a:gd name="connsiteX1" fmla="*/ 7814 w 5865667"/>
                <a:gd name="connsiteY1" fmla="*/ 0 h 6871811"/>
                <a:gd name="connsiteX2" fmla="*/ 4017228 w 5865667"/>
                <a:gd name="connsiteY2" fmla="*/ 6635 h 6871811"/>
                <a:gd name="connsiteX3" fmla="*/ 5865667 w 5865667"/>
                <a:gd name="connsiteY3" fmla="*/ 3358709 h 6871811"/>
                <a:gd name="connsiteX4" fmla="*/ 4722698 w 5865667"/>
                <a:gd name="connsiteY4" fmla="*/ 6857318 h 6871811"/>
                <a:gd name="connsiteX0" fmla="*/ 13196 w 5865667"/>
                <a:gd name="connsiteY0" fmla="*/ 6871811 h 6871811"/>
                <a:gd name="connsiteX1" fmla="*/ 7814 w 5865667"/>
                <a:gd name="connsiteY1" fmla="*/ 0 h 6871811"/>
                <a:gd name="connsiteX2" fmla="*/ 4017228 w 5865667"/>
                <a:gd name="connsiteY2" fmla="*/ 6635 h 6871811"/>
                <a:gd name="connsiteX3" fmla="*/ 5865667 w 5865667"/>
                <a:gd name="connsiteY3" fmla="*/ 3358709 h 6871811"/>
                <a:gd name="connsiteX4" fmla="*/ 4222600 w 5865667"/>
                <a:gd name="connsiteY4" fmla="*/ 6857318 h 6871811"/>
                <a:gd name="connsiteX0" fmla="*/ 13196 w 5865667"/>
                <a:gd name="connsiteY0" fmla="*/ 6871811 h 6871811"/>
                <a:gd name="connsiteX1" fmla="*/ 7814 w 5865667"/>
                <a:gd name="connsiteY1" fmla="*/ 0 h 6871811"/>
                <a:gd name="connsiteX2" fmla="*/ 4017228 w 5865667"/>
                <a:gd name="connsiteY2" fmla="*/ 6635 h 6871811"/>
                <a:gd name="connsiteX3" fmla="*/ 5865667 w 5865667"/>
                <a:gd name="connsiteY3" fmla="*/ 3358709 h 6871811"/>
                <a:gd name="connsiteX4" fmla="*/ 4222600 w 5865667"/>
                <a:gd name="connsiteY4" fmla="*/ 6857318 h 6871811"/>
                <a:gd name="connsiteX0" fmla="*/ 13196 w 5865667"/>
                <a:gd name="connsiteY0" fmla="*/ 6871811 h 6871811"/>
                <a:gd name="connsiteX1" fmla="*/ 7814 w 5865667"/>
                <a:gd name="connsiteY1" fmla="*/ 0 h 6871811"/>
                <a:gd name="connsiteX2" fmla="*/ 4017228 w 5865667"/>
                <a:gd name="connsiteY2" fmla="*/ 6635 h 6871811"/>
                <a:gd name="connsiteX3" fmla="*/ 5865667 w 5865667"/>
                <a:gd name="connsiteY3" fmla="*/ 3358709 h 6871811"/>
                <a:gd name="connsiteX4" fmla="*/ 4222600 w 5865667"/>
                <a:gd name="connsiteY4" fmla="*/ 6857318 h 6871811"/>
                <a:gd name="connsiteX0" fmla="*/ 13196 w 5865667"/>
                <a:gd name="connsiteY0" fmla="*/ 6871811 h 6871811"/>
                <a:gd name="connsiteX1" fmla="*/ 7814 w 5865667"/>
                <a:gd name="connsiteY1" fmla="*/ 0 h 6871811"/>
                <a:gd name="connsiteX2" fmla="*/ 4017228 w 5865667"/>
                <a:gd name="connsiteY2" fmla="*/ 6635 h 6871811"/>
                <a:gd name="connsiteX3" fmla="*/ 5865667 w 5865667"/>
                <a:gd name="connsiteY3" fmla="*/ 3358709 h 6871811"/>
                <a:gd name="connsiteX4" fmla="*/ 4222600 w 5865667"/>
                <a:gd name="connsiteY4" fmla="*/ 6857318 h 6871811"/>
                <a:gd name="connsiteX0" fmla="*/ 13196 w 5865667"/>
                <a:gd name="connsiteY0" fmla="*/ 6871811 h 6871811"/>
                <a:gd name="connsiteX1" fmla="*/ 7814 w 5865667"/>
                <a:gd name="connsiteY1" fmla="*/ 0 h 6871811"/>
                <a:gd name="connsiteX2" fmla="*/ 4017228 w 5865667"/>
                <a:gd name="connsiteY2" fmla="*/ 6635 h 6871811"/>
                <a:gd name="connsiteX3" fmla="*/ 5865667 w 5865667"/>
                <a:gd name="connsiteY3" fmla="*/ 3358709 h 6871811"/>
                <a:gd name="connsiteX4" fmla="*/ 4222600 w 5865667"/>
                <a:gd name="connsiteY4" fmla="*/ 6857318 h 6871811"/>
                <a:gd name="connsiteX0" fmla="*/ 13196 w 5865667"/>
                <a:gd name="connsiteY0" fmla="*/ 6871811 h 6871811"/>
                <a:gd name="connsiteX1" fmla="*/ 7814 w 5865667"/>
                <a:gd name="connsiteY1" fmla="*/ 0 h 6871811"/>
                <a:gd name="connsiteX2" fmla="*/ 4017228 w 5865667"/>
                <a:gd name="connsiteY2" fmla="*/ 6635 h 6871811"/>
                <a:gd name="connsiteX3" fmla="*/ 5865667 w 5865667"/>
                <a:gd name="connsiteY3" fmla="*/ 3358709 h 6871811"/>
                <a:gd name="connsiteX4" fmla="*/ 4222600 w 5865667"/>
                <a:gd name="connsiteY4" fmla="*/ 6857318 h 6871811"/>
                <a:gd name="connsiteX0" fmla="*/ 13196 w 5865667"/>
                <a:gd name="connsiteY0" fmla="*/ 6871811 h 6871811"/>
                <a:gd name="connsiteX1" fmla="*/ 7814 w 5865667"/>
                <a:gd name="connsiteY1" fmla="*/ 0 h 6871811"/>
                <a:gd name="connsiteX2" fmla="*/ 4017228 w 5865667"/>
                <a:gd name="connsiteY2" fmla="*/ 6635 h 6871811"/>
                <a:gd name="connsiteX3" fmla="*/ 5865667 w 5865667"/>
                <a:gd name="connsiteY3" fmla="*/ 3358709 h 6871811"/>
                <a:gd name="connsiteX4" fmla="*/ 4222600 w 5865667"/>
                <a:gd name="connsiteY4" fmla="*/ 6857318 h 6871811"/>
                <a:gd name="connsiteX0" fmla="*/ 13196 w 5865667"/>
                <a:gd name="connsiteY0" fmla="*/ 6871811 h 6871811"/>
                <a:gd name="connsiteX1" fmla="*/ 7814 w 5865667"/>
                <a:gd name="connsiteY1" fmla="*/ 0 h 6871811"/>
                <a:gd name="connsiteX2" fmla="*/ 4017228 w 5865667"/>
                <a:gd name="connsiteY2" fmla="*/ 6635 h 6871811"/>
                <a:gd name="connsiteX3" fmla="*/ 5865667 w 5865667"/>
                <a:gd name="connsiteY3" fmla="*/ 3358709 h 6871811"/>
                <a:gd name="connsiteX4" fmla="*/ 4222600 w 5865667"/>
                <a:gd name="connsiteY4" fmla="*/ 6857318 h 6871811"/>
                <a:gd name="connsiteX0" fmla="*/ 13196 w 5865857"/>
                <a:gd name="connsiteY0" fmla="*/ 6871811 h 6871811"/>
                <a:gd name="connsiteX1" fmla="*/ 7814 w 5865857"/>
                <a:gd name="connsiteY1" fmla="*/ 0 h 6871811"/>
                <a:gd name="connsiteX2" fmla="*/ 4017228 w 5865857"/>
                <a:gd name="connsiteY2" fmla="*/ 6635 h 6871811"/>
                <a:gd name="connsiteX3" fmla="*/ 5865667 w 5865857"/>
                <a:gd name="connsiteY3" fmla="*/ 3358709 h 6871811"/>
                <a:gd name="connsiteX4" fmla="*/ 4222600 w 5865857"/>
                <a:gd name="connsiteY4" fmla="*/ 6857318 h 6871811"/>
                <a:gd name="connsiteX0" fmla="*/ 13196 w 5865857"/>
                <a:gd name="connsiteY0" fmla="*/ 6871811 h 6871811"/>
                <a:gd name="connsiteX1" fmla="*/ 7814 w 5865857"/>
                <a:gd name="connsiteY1" fmla="*/ 0 h 6871811"/>
                <a:gd name="connsiteX2" fmla="*/ 4017228 w 5865857"/>
                <a:gd name="connsiteY2" fmla="*/ 6635 h 6871811"/>
                <a:gd name="connsiteX3" fmla="*/ 5865667 w 5865857"/>
                <a:gd name="connsiteY3" fmla="*/ 3358709 h 6871811"/>
                <a:gd name="connsiteX4" fmla="*/ 4222600 w 5865857"/>
                <a:gd name="connsiteY4" fmla="*/ 6857318 h 6871811"/>
                <a:gd name="connsiteX0" fmla="*/ 13196 w 5865857"/>
                <a:gd name="connsiteY0" fmla="*/ 6871811 h 6871811"/>
                <a:gd name="connsiteX1" fmla="*/ 7814 w 5865857"/>
                <a:gd name="connsiteY1" fmla="*/ 0 h 6871811"/>
                <a:gd name="connsiteX2" fmla="*/ 4017228 w 5865857"/>
                <a:gd name="connsiteY2" fmla="*/ 6635 h 6871811"/>
                <a:gd name="connsiteX3" fmla="*/ 5865667 w 5865857"/>
                <a:gd name="connsiteY3" fmla="*/ 3358709 h 6871811"/>
                <a:gd name="connsiteX4" fmla="*/ 4222600 w 5865857"/>
                <a:gd name="connsiteY4" fmla="*/ 6857318 h 6871811"/>
                <a:gd name="connsiteX0" fmla="*/ 13196 w 5865857"/>
                <a:gd name="connsiteY0" fmla="*/ 6871811 h 6871811"/>
                <a:gd name="connsiteX1" fmla="*/ 7814 w 5865857"/>
                <a:gd name="connsiteY1" fmla="*/ 0 h 6871811"/>
                <a:gd name="connsiteX2" fmla="*/ 4017228 w 5865857"/>
                <a:gd name="connsiteY2" fmla="*/ 6635 h 6871811"/>
                <a:gd name="connsiteX3" fmla="*/ 5865667 w 5865857"/>
                <a:gd name="connsiteY3" fmla="*/ 3358709 h 6871811"/>
                <a:gd name="connsiteX4" fmla="*/ 4222600 w 5865857"/>
                <a:gd name="connsiteY4" fmla="*/ 6857318 h 6871811"/>
                <a:gd name="connsiteX0" fmla="*/ 13196 w 5865857"/>
                <a:gd name="connsiteY0" fmla="*/ 6871811 h 6871811"/>
                <a:gd name="connsiteX1" fmla="*/ 7814 w 5865857"/>
                <a:gd name="connsiteY1" fmla="*/ 0 h 6871811"/>
                <a:gd name="connsiteX2" fmla="*/ 4017228 w 5865857"/>
                <a:gd name="connsiteY2" fmla="*/ 6635 h 6871811"/>
                <a:gd name="connsiteX3" fmla="*/ 5865667 w 5865857"/>
                <a:gd name="connsiteY3" fmla="*/ 3358709 h 6871811"/>
                <a:gd name="connsiteX4" fmla="*/ 4222600 w 5865857"/>
                <a:gd name="connsiteY4" fmla="*/ 6857318 h 6871811"/>
                <a:gd name="connsiteX0" fmla="*/ 13196 w 5865857"/>
                <a:gd name="connsiteY0" fmla="*/ 6871811 h 6871811"/>
                <a:gd name="connsiteX1" fmla="*/ 7814 w 5865857"/>
                <a:gd name="connsiteY1" fmla="*/ 0 h 6871811"/>
                <a:gd name="connsiteX2" fmla="*/ 4017228 w 5865857"/>
                <a:gd name="connsiteY2" fmla="*/ 6635 h 6871811"/>
                <a:gd name="connsiteX3" fmla="*/ 5865667 w 5865857"/>
                <a:gd name="connsiteY3" fmla="*/ 3358709 h 6871811"/>
                <a:gd name="connsiteX4" fmla="*/ 4222600 w 5865857"/>
                <a:gd name="connsiteY4" fmla="*/ 6857318 h 6871811"/>
                <a:gd name="connsiteX0" fmla="*/ 13196 w 5865857"/>
                <a:gd name="connsiteY0" fmla="*/ 6871811 h 6871811"/>
                <a:gd name="connsiteX1" fmla="*/ 7814 w 5865857"/>
                <a:gd name="connsiteY1" fmla="*/ 0 h 6871811"/>
                <a:gd name="connsiteX2" fmla="*/ 4017228 w 5865857"/>
                <a:gd name="connsiteY2" fmla="*/ 6635 h 6871811"/>
                <a:gd name="connsiteX3" fmla="*/ 5865667 w 5865857"/>
                <a:gd name="connsiteY3" fmla="*/ 3358709 h 6871811"/>
                <a:gd name="connsiteX4" fmla="*/ 4222600 w 5865857"/>
                <a:gd name="connsiteY4" fmla="*/ 6857318 h 6871811"/>
                <a:gd name="connsiteX0" fmla="*/ 13196 w 5865857"/>
                <a:gd name="connsiteY0" fmla="*/ 6871811 h 6871811"/>
                <a:gd name="connsiteX1" fmla="*/ 7814 w 5865857"/>
                <a:gd name="connsiteY1" fmla="*/ 0 h 6871811"/>
                <a:gd name="connsiteX2" fmla="*/ 4017228 w 5865857"/>
                <a:gd name="connsiteY2" fmla="*/ 6635 h 6871811"/>
                <a:gd name="connsiteX3" fmla="*/ 5865667 w 5865857"/>
                <a:gd name="connsiteY3" fmla="*/ 3358709 h 6871811"/>
                <a:gd name="connsiteX4" fmla="*/ 4222600 w 5865857"/>
                <a:gd name="connsiteY4" fmla="*/ 6857318 h 6871811"/>
                <a:gd name="connsiteX0" fmla="*/ 13196 w 5865857"/>
                <a:gd name="connsiteY0" fmla="*/ 6871811 h 6871811"/>
                <a:gd name="connsiteX1" fmla="*/ 7814 w 5865857"/>
                <a:gd name="connsiteY1" fmla="*/ 0 h 6871811"/>
                <a:gd name="connsiteX2" fmla="*/ 4017228 w 5865857"/>
                <a:gd name="connsiteY2" fmla="*/ 6635 h 6871811"/>
                <a:gd name="connsiteX3" fmla="*/ 5865667 w 5865857"/>
                <a:gd name="connsiteY3" fmla="*/ 3358709 h 6871811"/>
                <a:gd name="connsiteX4" fmla="*/ 4222600 w 5865857"/>
                <a:gd name="connsiteY4" fmla="*/ 6857318 h 6871811"/>
                <a:gd name="connsiteX0" fmla="*/ 13196 w 5865857"/>
                <a:gd name="connsiteY0" fmla="*/ 6871811 h 6871811"/>
                <a:gd name="connsiteX1" fmla="*/ 7814 w 5865857"/>
                <a:gd name="connsiteY1" fmla="*/ 0 h 6871811"/>
                <a:gd name="connsiteX2" fmla="*/ 4017228 w 5865857"/>
                <a:gd name="connsiteY2" fmla="*/ 6635 h 6871811"/>
                <a:gd name="connsiteX3" fmla="*/ 5865667 w 5865857"/>
                <a:gd name="connsiteY3" fmla="*/ 3358709 h 6871811"/>
                <a:gd name="connsiteX4" fmla="*/ 4222600 w 5865857"/>
                <a:gd name="connsiteY4" fmla="*/ 6857318 h 6871811"/>
                <a:gd name="connsiteX0" fmla="*/ 13196 w 5865857"/>
                <a:gd name="connsiteY0" fmla="*/ 6871811 h 6871811"/>
                <a:gd name="connsiteX1" fmla="*/ 7814 w 5865857"/>
                <a:gd name="connsiteY1" fmla="*/ 0 h 6871811"/>
                <a:gd name="connsiteX2" fmla="*/ 4017228 w 5865857"/>
                <a:gd name="connsiteY2" fmla="*/ 6635 h 6871811"/>
                <a:gd name="connsiteX3" fmla="*/ 5865667 w 5865857"/>
                <a:gd name="connsiteY3" fmla="*/ 3358709 h 6871811"/>
                <a:gd name="connsiteX4" fmla="*/ 4222600 w 5865857"/>
                <a:gd name="connsiteY4" fmla="*/ 6857318 h 6871811"/>
                <a:gd name="connsiteX0" fmla="*/ 13196 w 5865857"/>
                <a:gd name="connsiteY0" fmla="*/ 6871811 h 6871811"/>
                <a:gd name="connsiteX1" fmla="*/ 7814 w 5865857"/>
                <a:gd name="connsiteY1" fmla="*/ 0 h 6871811"/>
                <a:gd name="connsiteX2" fmla="*/ 4017228 w 5865857"/>
                <a:gd name="connsiteY2" fmla="*/ 6635 h 6871811"/>
                <a:gd name="connsiteX3" fmla="*/ 5865667 w 5865857"/>
                <a:gd name="connsiteY3" fmla="*/ 3358709 h 6871811"/>
                <a:gd name="connsiteX4" fmla="*/ 4222600 w 5865857"/>
                <a:gd name="connsiteY4" fmla="*/ 6857318 h 6871811"/>
                <a:gd name="connsiteX0" fmla="*/ 13196 w 5865857"/>
                <a:gd name="connsiteY0" fmla="*/ 6871811 h 6871811"/>
                <a:gd name="connsiteX1" fmla="*/ 7814 w 5865857"/>
                <a:gd name="connsiteY1" fmla="*/ 0 h 6871811"/>
                <a:gd name="connsiteX2" fmla="*/ 4017228 w 5865857"/>
                <a:gd name="connsiteY2" fmla="*/ 6635 h 6871811"/>
                <a:gd name="connsiteX3" fmla="*/ 5865667 w 5865857"/>
                <a:gd name="connsiteY3" fmla="*/ 3358709 h 6871811"/>
                <a:gd name="connsiteX4" fmla="*/ 4222600 w 5865857"/>
                <a:gd name="connsiteY4" fmla="*/ 6857318 h 6871811"/>
                <a:gd name="connsiteX0" fmla="*/ 13196 w 5865857"/>
                <a:gd name="connsiteY0" fmla="*/ 6871811 h 6871811"/>
                <a:gd name="connsiteX1" fmla="*/ 7814 w 5865857"/>
                <a:gd name="connsiteY1" fmla="*/ 0 h 6871811"/>
                <a:gd name="connsiteX2" fmla="*/ 4017228 w 5865857"/>
                <a:gd name="connsiteY2" fmla="*/ 6635 h 6871811"/>
                <a:gd name="connsiteX3" fmla="*/ 5865667 w 5865857"/>
                <a:gd name="connsiteY3" fmla="*/ 3358709 h 6871811"/>
                <a:gd name="connsiteX4" fmla="*/ 4222600 w 5865857"/>
                <a:gd name="connsiteY4" fmla="*/ 6857318 h 6871811"/>
                <a:gd name="connsiteX0" fmla="*/ 13196 w 5865857"/>
                <a:gd name="connsiteY0" fmla="*/ 6871811 h 6871811"/>
                <a:gd name="connsiteX1" fmla="*/ 7814 w 5865857"/>
                <a:gd name="connsiteY1" fmla="*/ 0 h 6871811"/>
                <a:gd name="connsiteX2" fmla="*/ 4017228 w 5865857"/>
                <a:gd name="connsiteY2" fmla="*/ 6635 h 6871811"/>
                <a:gd name="connsiteX3" fmla="*/ 5865667 w 5865857"/>
                <a:gd name="connsiteY3" fmla="*/ 3358709 h 6871811"/>
                <a:gd name="connsiteX4" fmla="*/ 4222600 w 5865857"/>
                <a:gd name="connsiteY4" fmla="*/ 6857318 h 6871811"/>
                <a:gd name="connsiteX0" fmla="*/ 13196 w 5865857"/>
                <a:gd name="connsiteY0" fmla="*/ 6871811 h 6871811"/>
                <a:gd name="connsiteX1" fmla="*/ 7814 w 5865857"/>
                <a:gd name="connsiteY1" fmla="*/ 0 h 6871811"/>
                <a:gd name="connsiteX2" fmla="*/ 4017228 w 5865857"/>
                <a:gd name="connsiteY2" fmla="*/ 6635 h 6871811"/>
                <a:gd name="connsiteX3" fmla="*/ 5865667 w 5865857"/>
                <a:gd name="connsiteY3" fmla="*/ 3358709 h 6871811"/>
                <a:gd name="connsiteX4" fmla="*/ 3722502 w 5865857"/>
                <a:gd name="connsiteY4" fmla="*/ 6857318 h 6871811"/>
                <a:gd name="connsiteX0" fmla="*/ 13196 w 5865857"/>
                <a:gd name="connsiteY0" fmla="*/ 6871811 h 6871811"/>
                <a:gd name="connsiteX1" fmla="*/ 7814 w 5865857"/>
                <a:gd name="connsiteY1" fmla="*/ 0 h 6871811"/>
                <a:gd name="connsiteX2" fmla="*/ 4017228 w 5865857"/>
                <a:gd name="connsiteY2" fmla="*/ 6635 h 6871811"/>
                <a:gd name="connsiteX3" fmla="*/ 5865667 w 5865857"/>
                <a:gd name="connsiteY3" fmla="*/ 3358709 h 6871811"/>
                <a:gd name="connsiteX4" fmla="*/ 3621815 w 5865857"/>
                <a:gd name="connsiteY4" fmla="*/ 6850061 h 6871811"/>
                <a:gd name="connsiteX0" fmla="*/ 13196 w 5865857"/>
                <a:gd name="connsiteY0" fmla="*/ 6871811 h 6886347"/>
                <a:gd name="connsiteX1" fmla="*/ 7814 w 5865857"/>
                <a:gd name="connsiteY1" fmla="*/ 0 h 6886347"/>
                <a:gd name="connsiteX2" fmla="*/ 4017228 w 5865857"/>
                <a:gd name="connsiteY2" fmla="*/ 6635 h 6886347"/>
                <a:gd name="connsiteX3" fmla="*/ 5865667 w 5865857"/>
                <a:gd name="connsiteY3" fmla="*/ 3358709 h 6886347"/>
                <a:gd name="connsiteX4" fmla="*/ 3620461 w 5865857"/>
                <a:gd name="connsiteY4" fmla="*/ 6886347 h 6886347"/>
                <a:gd name="connsiteX0" fmla="*/ 156040 w 5865857"/>
                <a:gd name="connsiteY0" fmla="*/ 6657473 h 6886347"/>
                <a:gd name="connsiteX1" fmla="*/ 7814 w 5865857"/>
                <a:gd name="connsiteY1" fmla="*/ 0 h 6886347"/>
                <a:gd name="connsiteX2" fmla="*/ 4017228 w 5865857"/>
                <a:gd name="connsiteY2" fmla="*/ 6635 h 6886347"/>
                <a:gd name="connsiteX3" fmla="*/ 5865667 w 5865857"/>
                <a:gd name="connsiteY3" fmla="*/ 3358709 h 6886347"/>
                <a:gd name="connsiteX4" fmla="*/ 3620461 w 5865857"/>
                <a:gd name="connsiteY4" fmla="*/ 6886347 h 6886347"/>
                <a:gd name="connsiteX0" fmla="*/ 7910 w 5865857"/>
                <a:gd name="connsiteY0" fmla="*/ 6858549 h 6886347"/>
                <a:gd name="connsiteX1" fmla="*/ 7814 w 5865857"/>
                <a:gd name="connsiteY1" fmla="*/ 0 h 6886347"/>
                <a:gd name="connsiteX2" fmla="*/ 4017228 w 5865857"/>
                <a:gd name="connsiteY2" fmla="*/ 6635 h 6886347"/>
                <a:gd name="connsiteX3" fmla="*/ 5865667 w 5865857"/>
                <a:gd name="connsiteY3" fmla="*/ 3358709 h 6886347"/>
                <a:gd name="connsiteX4" fmla="*/ 3620461 w 5865857"/>
                <a:gd name="connsiteY4" fmla="*/ 6886347 h 6886347"/>
                <a:gd name="connsiteX0" fmla="*/ 7910 w 5865857"/>
                <a:gd name="connsiteY0" fmla="*/ 6858549 h 6858549"/>
                <a:gd name="connsiteX1" fmla="*/ 7814 w 5865857"/>
                <a:gd name="connsiteY1" fmla="*/ 0 h 6858549"/>
                <a:gd name="connsiteX2" fmla="*/ 4017228 w 5865857"/>
                <a:gd name="connsiteY2" fmla="*/ 6635 h 6858549"/>
                <a:gd name="connsiteX3" fmla="*/ 5865667 w 5865857"/>
                <a:gd name="connsiteY3" fmla="*/ 3358709 h 6858549"/>
                <a:gd name="connsiteX4" fmla="*/ 3544901 w 5865857"/>
                <a:gd name="connsiteY4" fmla="*/ 6672282 h 6858549"/>
                <a:gd name="connsiteX0" fmla="*/ 7910 w 5865857"/>
                <a:gd name="connsiteY0" fmla="*/ 6858549 h 6858549"/>
                <a:gd name="connsiteX1" fmla="*/ 7814 w 5865857"/>
                <a:gd name="connsiteY1" fmla="*/ 0 h 6858549"/>
                <a:gd name="connsiteX2" fmla="*/ 4017228 w 5865857"/>
                <a:gd name="connsiteY2" fmla="*/ 6635 h 6858549"/>
                <a:gd name="connsiteX3" fmla="*/ 5865667 w 5865857"/>
                <a:gd name="connsiteY3" fmla="*/ 3358709 h 6858549"/>
                <a:gd name="connsiteX4" fmla="*/ 3395509 w 5865857"/>
                <a:gd name="connsiteY4" fmla="*/ 6857501 h 6858549"/>
                <a:gd name="connsiteX0" fmla="*/ 7910 w 5865857"/>
                <a:gd name="connsiteY0" fmla="*/ 6858549 h 6858549"/>
                <a:gd name="connsiteX1" fmla="*/ 7814 w 5865857"/>
                <a:gd name="connsiteY1" fmla="*/ 0 h 6858549"/>
                <a:gd name="connsiteX2" fmla="*/ 3975608 w 5865857"/>
                <a:gd name="connsiteY2" fmla="*/ 159916 h 6858549"/>
                <a:gd name="connsiteX3" fmla="*/ 5865667 w 5865857"/>
                <a:gd name="connsiteY3" fmla="*/ 3358709 h 6858549"/>
                <a:gd name="connsiteX4" fmla="*/ 3395509 w 5865857"/>
                <a:gd name="connsiteY4" fmla="*/ 6857501 h 6858549"/>
                <a:gd name="connsiteX0" fmla="*/ 7910 w 5865857"/>
                <a:gd name="connsiteY0" fmla="*/ 6858549 h 6858549"/>
                <a:gd name="connsiteX1" fmla="*/ 7814 w 5865857"/>
                <a:gd name="connsiteY1" fmla="*/ 0 h 6858549"/>
                <a:gd name="connsiteX2" fmla="*/ 4005426 w 5865857"/>
                <a:gd name="connsiteY2" fmla="*/ 1207 h 6858549"/>
                <a:gd name="connsiteX3" fmla="*/ 5865667 w 5865857"/>
                <a:gd name="connsiteY3" fmla="*/ 3358709 h 6858549"/>
                <a:gd name="connsiteX4" fmla="*/ 3395509 w 5865857"/>
                <a:gd name="connsiteY4" fmla="*/ 6857501 h 6858549"/>
                <a:gd name="connsiteX0" fmla="*/ 4145 w 5862092"/>
                <a:gd name="connsiteY0" fmla="*/ 6857342 h 6857342"/>
                <a:gd name="connsiteX1" fmla="*/ 146893 w 5862092"/>
                <a:gd name="connsiteY1" fmla="*/ 213083 h 6857342"/>
                <a:gd name="connsiteX2" fmla="*/ 4001661 w 5862092"/>
                <a:gd name="connsiteY2" fmla="*/ 0 h 6857342"/>
                <a:gd name="connsiteX3" fmla="*/ 5861902 w 5862092"/>
                <a:gd name="connsiteY3" fmla="*/ 3357502 h 6857342"/>
                <a:gd name="connsiteX4" fmla="*/ 3391744 w 5862092"/>
                <a:gd name="connsiteY4" fmla="*/ 6856294 h 6857342"/>
                <a:gd name="connsiteX0" fmla="*/ 7910 w 5865857"/>
                <a:gd name="connsiteY0" fmla="*/ 6863835 h 6863835"/>
                <a:gd name="connsiteX1" fmla="*/ 7814 w 5865857"/>
                <a:gd name="connsiteY1" fmla="*/ 0 h 6863835"/>
                <a:gd name="connsiteX2" fmla="*/ 4005426 w 5865857"/>
                <a:gd name="connsiteY2" fmla="*/ 6493 h 6863835"/>
                <a:gd name="connsiteX3" fmla="*/ 5865667 w 5865857"/>
                <a:gd name="connsiteY3" fmla="*/ 3363995 h 6863835"/>
                <a:gd name="connsiteX4" fmla="*/ 3395509 w 5865857"/>
                <a:gd name="connsiteY4" fmla="*/ 6862787 h 6863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65857" h="6863835">
                  <a:moveTo>
                    <a:pt x="7910" y="6863835"/>
                  </a:moveTo>
                  <a:cubicBezTo>
                    <a:pt x="3765" y="5430686"/>
                    <a:pt x="0" y="3881456"/>
                    <a:pt x="7814" y="0"/>
                  </a:cubicBezTo>
                  <a:lnTo>
                    <a:pt x="4005426" y="6493"/>
                  </a:lnTo>
                  <a:cubicBezTo>
                    <a:pt x="4597678" y="361390"/>
                    <a:pt x="5865857" y="1446541"/>
                    <a:pt x="5865667" y="3363995"/>
                  </a:cubicBezTo>
                  <a:cubicBezTo>
                    <a:pt x="5864384" y="5543722"/>
                    <a:pt x="4073181" y="6496229"/>
                    <a:pt x="3395509" y="6862787"/>
                  </a:cubicBezTo>
                </a:path>
              </a:pathLst>
            </a:custGeom>
            <a:solidFill>
              <a:srgbClr val="FFC61E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Puolivapaa piirto 8"/>
            <p:cNvSpPr/>
            <p:nvPr/>
          </p:nvSpPr>
          <p:spPr>
            <a:xfrm>
              <a:off x="2000232" y="5239463"/>
              <a:ext cx="3327881" cy="1618537"/>
            </a:xfrm>
            <a:custGeom>
              <a:avLst/>
              <a:gdLst>
                <a:gd name="connsiteX0" fmla="*/ 0 w 3327880"/>
                <a:gd name="connsiteY0" fmla="*/ 1618533 h 3237066"/>
                <a:gd name="connsiteX1" fmla="*/ 503745 w 3327880"/>
                <a:gd name="connsiteY1" fmla="*/ 458337 h 3237066"/>
                <a:gd name="connsiteX2" fmla="*/ 1663942 w 3327880"/>
                <a:gd name="connsiteY2" fmla="*/ 2 h 3237066"/>
                <a:gd name="connsiteX3" fmla="*/ 2824138 w 3327880"/>
                <a:gd name="connsiteY3" fmla="*/ 458340 h 3237066"/>
                <a:gd name="connsiteX4" fmla="*/ 3327880 w 3327880"/>
                <a:gd name="connsiteY4" fmla="*/ 1618538 h 3237066"/>
                <a:gd name="connsiteX5" fmla="*/ 2824136 w 3327880"/>
                <a:gd name="connsiteY5" fmla="*/ 2778735 h 3237066"/>
                <a:gd name="connsiteX6" fmla="*/ 1663939 w 3327880"/>
                <a:gd name="connsiteY6" fmla="*/ 3237071 h 3237066"/>
                <a:gd name="connsiteX7" fmla="*/ 503743 w 3327880"/>
                <a:gd name="connsiteY7" fmla="*/ 2778733 h 3237066"/>
                <a:gd name="connsiteX8" fmla="*/ 0 w 3327880"/>
                <a:gd name="connsiteY8" fmla="*/ 1618536 h 3237066"/>
                <a:gd name="connsiteX9" fmla="*/ 0 w 3327880"/>
                <a:gd name="connsiteY9" fmla="*/ 1618533 h 3237066"/>
                <a:gd name="connsiteX0" fmla="*/ 0 w 3327881"/>
                <a:gd name="connsiteY0" fmla="*/ 1618532 h 3237070"/>
                <a:gd name="connsiteX1" fmla="*/ 503745 w 3327881"/>
                <a:gd name="connsiteY1" fmla="*/ 458336 h 3237070"/>
                <a:gd name="connsiteX2" fmla="*/ 1663942 w 3327881"/>
                <a:gd name="connsiteY2" fmla="*/ 1 h 3237070"/>
                <a:gd name="connsiteX3" fmla="*/ 2824138 w 3327881"/>
                <a:gd name="connsiteY3" fmla="*/ 458339 h 3237070"/>
                <a:gd name="connsiteX4" fmla="*/ 3327880 w 3327881"/>
                <a:gd name="connsiteY4" fmla="*/ 1618537 h 3237070"/>
                <a:gd name="connsiteX5" fmla="*/ 1663939 w 3327881"/>
                <a:gd name="connsiteY5" fmla="*/ 3237070 h 3237070"/>
                <a:gd name="connsiteX6" fmla="*/ 503743 w 3327881"/>
                <a:gd name="connsiteY6" fmla="*/ 2778732 h 3237070"/>
                <a:gd name="connsiteX7" fmla="*/ 0 w 3327881"/>
                <a:gd name="connsiteY7" fmla="*/ 1618535 h 3237070"/>
                <a:gd name="connsiteX8" fmla="*/ 0 w 3327881"/>
                <a:gd name="connsiteY8" fmla="*/ 1618532 h 3237070"/>
                <a:gd name="connsiteX0" fmla="*/ 0 w 3327881"/>
                <a:gd name="connsiteY0" fmla="*/ 1618532 h 3237070"/>
                <a:gd name="connsiteX1" fmla="*/ 503745 w 3327881"/>
                <a:gd name="connsiteY1" fmla="*/ 458336 h 3237070"/>
                <a:gd name="connsiteX2" fmla="*/ 1663942 w 3327881"/>
                <a:gd name="connsiteY2" fmla="*/ 1 h 3237070"/>
                <a:gd name="connsiteX3" fmla="*/ 2824138 w 3327881"/>
                <a:gd name="connsiteY3" fmla="*/ 458339 h 3237070"/>
                <a:gd name="connsiteX4" fmla="*/ 3327880 w 3327881"/>
                <a:gd name="connsiteY4" fmla="*/ 1618537 h 3237070"/>
                <a:gd name="connsiteX5" fmla="*/ 1663939 w 3327881"/>
                <a:gd name="connsiteY5" fmla="*/ 3237070 h 3237070"/>
                <a:gd name="connsiteX6" fmla="*/ 0 w 3327881"/>
                <a:gd name="connsiteY6" fmla="*/ 1618535 h 3237070"/>
                <a:gd name="connsiteX7" fmla="*/ 0 w 3327881"/>
                <a:gd name="connsiteY7" fmla="*/ 1618532 h 3237070"/>
                <a:gd name="connsiteX0" fmla="*/ 0 w 3327881"/>
                <a:gd name="connsiteY0" fmla="*/ 1618532 h 3237070"/>
                <a:gd name="connsiteX1" fmla="*/ 503745 w 3327881"/>
                <a:gd name="connsiteY1" fmla="*/ 458336 h 3237070"/>
                <a:gd name="connsiteX2" fmla="*/ 1663942 w 3327881"/>
                <a:gd name="connsiteY2" fmla="*/ 1 h 3237070"/>
                <a:gd name="connsiteX3" fmla="*/ 2824138 w 3327881"/>
                <a:gd name="connsiteY3" fmla="*/ 458339 h 3237070"/>
                <a:gd name="connsiteX4" fmla="*/ 3327880 w 3327881"/>
                <a:gd name="connsiteY4" fmla="*/ 1618537 h 3237070"/>
                <a:gd name="connsiteX5" fmla="*/ 1663939 w 3327881"/>
                <a:gd name="connsiteY5" fmla="*/ 3237070 h 3237070"/>
                <a:gd name="connsiteX6" fmla="*/ 0 w 3327881"/>
                <a:gd name="connsiteY6" fmla="*/ 1618535 h 3237070"/>
                <a:gd name="connsiteX7" fmla="*/ 0 w 3327881"/>
                <a:gd name="connsiteY7" fmla="*/ 1618532 h 3237070"/>
                <a:gd name="connsiteX0" fmla="*/ 0 w 3327881"/>
                <a:gd name="connsiteY0" fmla="*/ 1618532 h 1811903"/>
                <a:gd name="connsiteX1" fmla="*/ 503745 w 3327881"/>
                <a:gd name="connsiteY1" fmla="*/ 458336 h 1811903"/>
                <a:gd name="connsiteX2" fmla="*/ 1663942 w 3327881"/>
                <a:gd name="connsiteY2" fmla="*/ 1 h 1811903"/>
                <a:gd name="connsiteX3" fmla="*/ 2824138 w 3327881"/>
                <a:gd name="connsiteY3" fmla="*/ 458339 h 1811903"/>
                <a:gd name="connsiteX4" fmla="*/ 3327880 w 3327881"/>
                <a:gd name="connsiteY4" fmla="*/ 1618537 h 1811903"/>
                <a:gd name="connsiteX5" fmla="*/ 0 w 3327881"/>
                <a:gd name="connsiteY5" fmla="*/ 1618535 h 1811903"/>
                <a:gd name="connsiteX6" fmla="*/ 0 w 3327881"/>
                <a:gd name="connsiteY6" fmla="*/ 1618532 h 1811903"/>
                <a:gd name="connsiteX0" fmla="*/ 0 w 3327881"/>
                <a:gd name="connsiteY0" fmla="*/ 1618532 h 1618537"/>
                <a:gd name="connsiteX1" fmla="*/ 503745 w 3327881"/>
                <a:gd name="connsiteY1" fmla="*/ 458336 h 1618537"/>
                <a:gd name="connsiteX2" fmla="*/ 1663942 w 3327881"/>
                <a:gd name="connsiteY2" fmla="*/ 1 h 1618537"/>
                <a:gd name="connsiteX3" fmla="*/ 2824138 w 3327881"/>
                <a:gd name="connsiteY3" fmla="*/ 458339 h 1618537"/>
                <a:gd name="connsiteX4" fmla="*/ 3327880 w 3327881"/>
                <a:gd name="connsiteY4" fmla="*/ 1618537 h 1618537"/>
                <a:gd name="connsiteX5" fmla="*/ 0 w 3327881"/>
                <a:gd name="connsiteY5" fmla="*/ 1618535 h 1618537"/>
                <a:gd name="connsiteX6" fmla="*/ 0 w 3327881"/>
                <a:gd name="connsiteY6" fmla="*/ 1618532 h 161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27881" h="1618537">
                  <a:moveTo>
                    <a:pt x="0" y="1618532"/>
                  </a:moveTo>
                  <a:cubicBezTo>
                    <a:pt x="1" y="1181507"/>
                    <a:pt x="181688" y="763055"/>
                    <a:pt x="503745" y="458336"/>
                  </a:cubicBezTo>
                  <a:cubicBezTo>
                    <a:pt x="814368" y="164436"/>
                    <a:pt x="1230608" y="0"/>
                    <a:pt x="1663942" y="1"/>
                  </a:cubicBezTo>
                  <a:cubicBezTo>
                    <a:pt x="2097276" y="1"/>
                    <a:pt x="2513516" y="164438"/>
                    <a:pt x="2824138" y="458339"/>
                  </a:cubicBezTo>
                  <a:cubicBezTo>
                    <a:pt x="3146194" y="763059"/>
                    <a:pt x="3327881" y="1181512"/>
                    <a:pt x="3327880" y="1618537"/>
                  </a:cubicBezTo>
                  <a:lnTo>
                    <a:pt x="0" y="1618535"/>
                  </a:lnTo>
                  <a:lnTo>
                    <a:pt x="0" y="1618532"/>
                  </a:lnTo>
                  <a:close/>
                </a:path>
              </a:pathLst>
            </a:custGeom>
            <a:solidFill>
              <a:srgbClr val="88B800">
                <a:lumMod val="75000"/>
                <a:alpha val="70000"/>
              </a:srgbClr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28400" y="2131200"/>
            <a:ext cx="39996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28400" y="4320000"/>
            <a:ext cx="3999600" cy="146880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pic>
        <p:nvPicPr>
          <p:cNvPr id="12" name="Kuva 11" descr="Mela_vari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70001" y="6228000"/>
            <a:ext cx="1317600" cy="4846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22.1.2015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DBF84-C7B8-478D-ACA2-998943F25B3A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22.1.2015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DBF84-C7B8-478D-ACA2-998943F25B3A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fi-FI" smtClean="0"/>
              <a:t>22.1.2015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2C9A0EBB-34A5-46F9-9F74-B60257174944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1090" y="2962850"/>
            <a:ext cx="6120000" cy="828000"/>
          </a:xfrm>
        </p:spPr>
        <p:txBody>
          <a:bodyPr anchor="t"/>
          <a:lstStyle>
            <a:lvl1pPr algn="l">
              <a:defRPr sz="2400" b="1" cap="none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2381090" y="3917950"/>
            <a:ext cx="6120000" cy="1044000"/>
          </a:xfrm>
        </p:spPr>
        <p:txBody>
          <a:bodyPr anchor="t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22.1.2015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DBF84-C7B8-478D-ACA2-998943F25B3A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grpSp>
        <p:nvGrpSpPr>
          <p:cNvPr id="7" name="Ryhmä 6"/>
          <p:cNvGrpSpPr/>
          <p:nvPr/>
        </p:nvGrpSpPr>
        <p:grpSpPr>
          <a:xfrm>
            <a:off x="500034" y="2643182"/>
            <a:ext cx="1571636" cy="1071570"/>
            <a:chOff x="2857488" y="1928802"/>
            <a:chExt cx="1571636" cy="10715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Ellipsi 7"/>
            <p:cNvSpPr/>
            <p:nvPr/>
          </p:nvSpPr>
          <p:spPr>
            <a:xfrm>
              <a:off x="3357554" y="1928802"/>
              <a:ext cx="1000132" cy="100013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Ellipsi 8"/>
            <p:cNvSpPr/>
            <p:nvPr/>
          </p:nvSpPr>
          <p:spPr>
            <a:xfrm>
              <a:off x="2857488" y="2285992"/>
              <a:ext cx="642942" cy="642942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Ellipsi 9"/>
            <p:cNvSpPr/>
            <p:nvPr/>
          </p:nvSpPr>
          <p:spPr>
            <a:xfrm>
              <a:off x="4000496" y="2571744"/>
              <a:ext cx="428628" cy="428628"/>
            </a:xfrm>
            <a:prstGeom prst="ellipse">
              <a:avLst/>
            </a:prstGeom>
            <a:solidFill>
              <a:schemeClr val="accent3">
                <a:lumMod val="7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13" name="Kuva 12" descr="Mela_vari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70001" y="6228000"/>
            <a:ext cx="1317600" cy="4846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1090" y="2962800"/>
            <a:ext cx="6120000" cy="828000"/>
          </a:xfrm>
        </p:spPr>
        <p:txBody>
          <a:bodyPr anchor="t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22.1.2015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DBF84-C7B8-478D-ACA2-998943F25B3A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grpSp>
        <p:nvGrpSpPr>
          <p:cNvPr id="6" name="Ryhmä 5"/>
          <p:cNvGrpSpPr/>
          <p:nvPr/>
        </p:nvGrpSpPr>
        <p:grpSpPr>
          <a:xfrm>
            <a:off x="500034" y="2643182"/>
            <a:ext cx="1571636" cy="1071570"/>
            <a:chOff x="500034" y="2643182"/>
            <a:chExt cx="1571636" cy="107157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7" name="Ellipsi 6"/>
            <p:cNvSpPr/>
            <p:nvPr/>
          </p:nvSpPr>
          <p:spPr>
            <a:xfrm>
              <a:off x="1000100" y="2643182"/>
              <a:ext cx="1000132" cy="1000132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" name="Ellipsi 7"/>
            <p:cNvSpPr/>
            <p:nvPr/>
          </p:nvSpPr>
          <p:spPr>
            <a:xfrm>
              <a:off x="500034" y="3000372"/>
              <a:ext cx="642942" cy="64294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Ellipsi 8"/>
            <p:cNvSpPr/>
            <p:nvPr/>
          </p:nvSpPr>
          <p:spPr>
            <a:xfrm>
              <a:off x="1643042" y="3286124"/>
              <a:ext cx="428628" cy="428628"/>
            </a:xfrm>
            <a:prstGeom prst="ellipse">
              <a:avLst/>
            </a:prstGeom>
            <a:solidFill>
              <a:schemeClr val="accent4">
                <a:lumMod val="7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0" name="Tekstin paikkamerkki 2"/>
          <p:cNvSpPr>
            <a:spLocks noGrp="1"/>
          </p:cNvSpPr>
          <p:nvPr>
            <p:ph type="body" idx="1"/>
          </p:nvPr>
        </p:nvSpPr>
        <p:spPr>
          <a:xfrm>
            <a:off x="2381090" y="3916800"/>
            <a:ext cx="6120000" cy="1044000"/>
          </a:xfrm>
        </p:spPr>
        <p:txBody>
          <a:bodyPr anchor="t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3" name="Kuva 12" descr="Mela_vari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70001" y="6228000"/>
            <a:ext cx="1317600" cy="4846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57158" y="1600200"/>
            <a:ext cx="4176000" cy="45259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spcBef>
                <a:spcPts val="24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10842" y="1600200"/>
            <a:ext cx="4176000" cy="45259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spcBef>
                <a:spcPts val="24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22.1.2015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779E79-BB06-46B4-B1E4-73774340FC92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22.1.2015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E6B929-39B4-4D46-9AF4-F14BDFF5AA94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22.1.2015</a:t>
            </a:r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854334-F137-4419-90BE-EAA3CC959C2B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i taustakuviota, otsikko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22.1.2015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DBF84-C7B8-478D-ACA2-998943F25B3A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8" name="Kuva 7" descr="Mela_vari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70001" y="6228000"/>
            <a:ext cx="1317600" cy="4846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22.1.2015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DBF84-C7B8-478D-ACA2-998943F25B3A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uolivapaa piirto 6"/>
          <p:cNvSpPr/>
          <p:nvPr/>
        </p:nvSpPr>
        <p:spPr>
          <a:xfrm flipV="1">
            <a:off x="0" y="0"/>
            <a:ext cx="1785917" cy="571482"/>
          </a:xfrm>
          <a:custGeom>
            <a:avLst/>
            <a:gdLst>
              <a:gd name="connsiteX0" fmla="*/ 0 w 3327880"/>
              <a:gd name="connsiteY0" fmla="*/ 1618533 h 3237066"/>
              <a:gd name="connsiteX1" fmla="*/ 503745 w 3327880"/>
              <a:gd name="connsiteY1" fmla="*/ 458337 h 3237066"/>
              <a:gd name="connsiteX2" fmla="*/ 1663942 w 3327880"/>
              <a:gd name="connsiteY2" fmla="*/ 2 h 3237066"/>
              <a:gd name="connsiteX3" fmla="*/ 2824138 w 3327880"/>
              <a:gd name="connsiteY3" fmla="*/ 458340 h 3237066"/>
              <a:gd name="connsiteX4" fmla="*/ 3327880 w 3327880"/>
              <a:gd name="connsiteY4" fmla="*/ 1618538 h 3237066"/>
              <a:gd name="connsiteX5" fmla="*/ 2824136 w 3327880"/>
              <a:gd name="connsiteY5" fmla="*/ 2778735 h 3237066"/>
              <a:gd name="connsiteX6" fmla="*/ 1663939 w 3327880"/>
              <a:gd name="connsiteY6" fmla="*/ 3237071 h 3237066"/>
              <a:gd name="connsiteX7" fmla="*/ 503743 w 3327880"/>
              <a:gd name="connsiteY7" fmla="*/ 2778733 h 3237066"/>
              <a:gd name="connsiteX8" fmla="*/ 0 w 3327880"/>
              <a:gd name="connsiteY8" fmla="*/ 1618536 h 3237066"/>
              <a:gd name="connsiteX9" fmla="*/ 0 w 3327880"/>
              <a:gd name="connsiteY9" fmla="*/ 1618533 h 3237066"/>
              <a:gd name="connsiteX0" fmla="*/ 0 w 3327881"/>
              <a:gd name="connsiteY0" fmla="*/ 1618532 h 3237070"/>
              <a:gd name="connsiteX1" fmla="*/ 503745 w 3327881"/>
              <a:gd name="connsiteY1" fmla="*/ 458336 h 3237070"/>
              <a:gd name="connsiteX2" fmla="*/ 1663942 w 3327881"/>
              <a:gd name="connsiteY2" fmla="*/ 1 h 3237070"/>
              <a:gd name="connsiteX3" fmla="*/ 2824138 w 3327881"/>
              <a:gd name="connsiteY3" fmla="*/ 458339 h 3237070"/>
              <a:gd name="connsiteX4" fmla="*/ 3327880 w 3327881"/>
              <a:gd name="connsiteY4" fmla="*/ 1618537 h 3237070"/>
              <a:gd name="connsiteX5" fmla="*/ 1663939 w 3327881"/>
              <a:gd name="connsiteY5" fmla="*/ 3237070 h 3237070"/>
              <a:gd name="connsiteX6" fmla="*/ 503743 w 3327881"/>
              <a:gd name="connsiteY6" fmla="*/ 2778732 h 3237070"/>
              <a:gd name="connsiteX7" fmla="*/ 0 w 3327881"/>
              <a:gd name="connsiteY7" fmla="*/ 1618535 h 3237070"/>
              <a:gd name="connsiteX8" fmla="*/ 0 w 3327881"/>
              <a:gd name="connsiteY8" fmla="*/ 1618532 h 3237070"/>
              <a:gd name="connsiteX0" fmla="*/ 0 w 3327881"/>
              <a:gd name="connsiteY0" fmla="*/ 1618532 h 3237070"/>
              <a:gd name="connsiteX1" fmla="*/ 503745 w 3327881"/>
              <a:gd name="connsiteY1" fmla="*/ 458336 h 3237070"/>
              <a:gd name="connsiteX2" fmla="*/ 1663942 w 3327881"/>
              <a:gd name="connsiteY2" fmla="*/ 1 h 3237070"/>
              <a:gd name="connsiteX3" fmla="*/ 2824138 w 3327881"/>
              <a:gd name="connsiteY3" fmla="*/ 458339 h 3237070"/>
              <a:gd name="connsiteX4" fmla="*/ 3327880 w 3327881"/>
              <a:gd name="connsiteY4" fmla="*/ 1618537 h 3237070"/>
              <a:gd name="connsiteX5" fmla="*/ 1663939 w 3327881"/>
              <a:gd name="connsiteY5" fmla="*/ 3237070 h 3237070"/>
              <a:gd name="connsiteX6" fmla="*/ 0 w 3327881"/>
              <a:gd name="connsiteY6" fmla="*/ 1618535 h 3237070"/>
              <a:gd name="connsiteX7" fmla="*/ 0 w 3327881"/>
              <a:gd name="connsiteY7" fmla="*/ 1618532 h 3237070"/>
              <a:gd name="connsiteX0" fmla="*/ 0 w 3327881"/>
              <a:gd name="connsiteY0" fmla="*/ 1618532 h 3237070"/>
              <a:gd name="connsiteX1" fmla="*/ 503745 w 3327881"/>
              <a:gd name="connsiteY1" fmla="*/ 458336 h 3237070"/>
              <a:gd name="connsiteX2" fmla="*/ 1663942 w 3327881"/>
              <a:gd name="connsiteY2" fmla="*/ 1 h 3237070"/>
              <a:gd name="connsiteX3" fmla="*/ 2824138 w 3327881"/>
              <a:gd name="connsiteY3" fmla="*/ 458339 h 3237070"/>
              <a:gd name="connsiteX4" fmla="*/ 3327880 w 3327881"/>
              <a:gd name="connsiteY4" fmla="*/ 1618537 h 3237070"/>
              <a:gd name="connsiteX5" fmla="*/ 1663939 w 3327881"/>
              <a:gd name="connsiteY5" fmla="*/ 3237070 h 3237070"/>
              <a:gd name="connsiteX6" fmla="*/ 0 w 3327881"/>
              <a:gd name="connsiteY6" fmla="*/ 1618535 h 3237070"/>
              <a:gd name="connsiteX7" fmla="*/ 0 w 3327881"/>
              <a:gd name="connsiteY7" fmla="*/ 1618532 h 3237070"/>
              <a:gd name="connsiteX0" fmla="*/ 0 w 3327881"/>
              <a:gd name="connsiteY0" fmla="*/ 1618532 h 1811903"/>
              <a:gd name="connsiteX1" fmla="*/ 503745 w 3327881"/>
              <a:gd name="connsiteY1" fmla="*/ 458336 h 1811903"/>
              <a:gd name="connsiteX2" fmla="*/ 1663942 w 3327881"/>
              <a:gd name="connsiteY2" fmla="*/ 1 h 1811903"/>
              <a:gd name="connsiteX3" fmla="*/ 2824138 w 3327881"/>
              <a:gd name="connsiteY3" fmla="*/ 458339 h 1811903"/>
              <a:gd name="connsiteX4" fmla="*/ 3327880 w 3327881"/>
              <a:gd name="connsiteY4" fmla="*/ 1618537 h 1811903"/>
              <a:gd name="connsiteX5" fmla="*/ 0 w 3327881"/>
              <a:gd name="connsiteY5" fmla="*/ 1618535 h 1811903"/>
              <a:gd name="connsiteX6" fmla="*/ 0 w 3327881"/>
              <a:gd name="connsiteY6" fmla="*/ 1618532 h 1811903"/>
              <a:gd name="connsiteX0" fmla="*/ 0 w 3327881"/>
              <a:gd name="connsiteY0" fmla="*/ 1618532 h 1618537"/>
              <a:gd name="connsiteX1" fmla="*/ 503745 w 3327881"/>
              <a:gd name="connsiteY1" fmla="*/ 458336 h 1618537"/>
              <a:gd name="connsiteX2" fmla="*/ 1663942 w 3327881"/>
              <a:gd name="connsiteY2" fmla="*/ 1 h 1618537"/>
              <a:gd name="connsiteX3" fmla="*/ 2824138 w 3327881"/>
              <a:gd name="connsiteY3" fmla="*/ 458339 h 1618537"/>
              <a:gd name="connsiteX4" fmla="*/ 3327880 w 3327881"/>
              <a:gd name="connsiteY4" fmla="*/ 1618537 h 1618537"/>
              <a:gd name="connsiteX5" fmla="*/ 0 w 3327881"/>
              <a:gd name="connsiteY5" fmla="*/ 1618535 h 1618537"/>
              <a:gd name="connsiteX6" fmla="*/ 0 w 3327881"/>
              <a:gd name="connsiteY6" fmla="*/ 1618532 h 161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27881" h="1618537">
                <a:moveTo>
                  <a:pt x="0" y="1618532"/>
                </a:moveTo>
                <a:cubicBezTo>
                  <a:pt x="1" y="1181507"/>
                  <a:pt x="181688" y="763055"/>
                  <a:pt x="503745" y="458336"/>
                </a:cubicBezTo>
                <a:cubicBezTo>
                  <a:pt x="814368" y="164436"/>
                  <a:pt x="1230608" y="0"/>
                  <a:pt x="1663942" y="1"/>
                </a:cubicBezTo>
                <a:cubicBezTo>
                  <a:pt x="2097276" y="1"/>
                  <a:pt x="2513516" y="164438"/>
                  <a:pt x="2824138" y="458339"/>
                </a:cubicBezTo>
                <a:cubicBezTo>
                  <a:pt x="3146194" y="763059"/>
                  <a:pt x="3327881" y="1181512"/>
                  <a:pt x="3327880" y="1618537"/>
                </a:cubicBezTo>
                <a:lnTo>
                  <a:pt x="0" y="1618535"/>
                </a:lnTo>
                <a:lnTo>
                  <a:pt x="0" y="1618532"/>
                </a:lnTo>
                <a:close/>
              </a:path>
            </a:pathLst>
          </a:custGeom>
          <a:solidFill>
            <a:srgbClr val="FFC61E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356400" y="673100"/>
            <a:ext cx="8431200" cy="78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56400" y="1606550"/>
            <a:ext cx="84312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56400" y="6357600"/>
            <a:ext cx="828000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22.1.2015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256400" y="6357600"/>
            <a:ext cx="47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356400" y="72000"/>
            <a:ext cx="5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63DBF84-C7B8-478D-ACA2-998943F25B3A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sp>
        <p:nvSpPr>
          <p:cNvPr id="8" name="Puolivapaa piirto 7"/>
          <p:cNvSpPr/>
          <p:nvPr/>
        </p:nvSpPr>
        <p:spPr>
          <a:xfrm flipV="1">
            <a:off x="1428727" y="3"/>
            <a:ext cx="928694" cy="285728"/>
          </a:xfrm>
          <a:custGeom>
            <a:avLst/>
            <a:gdLst>
              <a:gd name="connsiteX0" fmla="*/ 0 w 3327880"/>
              <a:gd name="connsiteY0" fmla="*/ 1618533 h 3237066"/>
              <a:gd name="connsiteX1" fmla="*/ 503745 w 3327880"/>
              <a:gd name="connsiteY1" fmla="*/ 458337 h 3237066"/>
              <a:gd name="connsiteX2" fmla="*/ 1663942 w 3327880"/>
              <a:gd name="connsiteY2" fmla="*/ 2 h 3237066"/>
              <a:gd name="connsiteX3" fmla="*/ 2824138 w 3327880"/>
              <a:gd name="connsiteY3" fmla="*/ 458340 h 3237066"/>
              <a:gd name="connsiteX4" fmla="*/ 3327880 w 3327880"/>
              <a:gd name="connsiteY4" fmla="*/ 1618538 h 3237066"/>
              <a:gd name="connsiteX5" fmla="*/ 2824136 w 3327880"/>
              <a:gd name="connsiteY5" fmla="*/ 2778735 h 3237066"/>
              <a:gd name="connsiteX6" fmla="*/ 1663939 w 3327880"/>
              <a:gd name="connsiteY6" fmla="*/ 3237071 h 3237066"/>
              <a:gd name="connsiteX7" fmla="*/ 503743 w 3327880"/>
              <a:gd name="connsiteY7" fmla="*/ 2778733 h 3237066"/>
              <a:gd name="connsiteX8" fmla="*/ 0 w 3327880"/>
              <a:gd name="connsiteY8" fmla="*/ 1618536 h 3237066"/>
              <a:gd name="connsiteX9" fmla="*/ 0 w 3327880"/>
              <a:gd name="connsiteY9" fmla="*/ 1618533 h 3237066"/>
              <a:gd name="connsiteX0" fmla="*/ 0 w 3327881"/>
              <a:gd name="connsiteY0" fmla="*/ 1618532 h 3237070"/>
              <a:gd name="connsiteX1" fmla="*/ 503745 w 3327881"/>
              <a:gd name="connsiteY1" fmla="*/ 458336 h 3237070"/>
              <a:gd name="connsiteX2" fmla="*/ 1663942 w 3327881"/>
              <a:gd name="connsiteY2" fmla="*/ 1 h 3237070"/>
              <a:gd name="connsiteX3" fmla="*/ 2824138 w 3327881"/>
              <a:gd name="connsiteY3" fmla="*/ 458339 h 3237070"/>
              <a:gd name="connsiteX4" fmla="*/ 3327880 w 3327881"/>
              <a:gd name="connsiteY4" fmla="*/ 1618537 h 3237070"/>
              <a:gd name="connsiteX5" fmla="*/ 1663939 w 3327881"/>
              <a:gd name="connsiteY5" fmla="*/ 3237070 h 3237070"/>
              <a:gd name="connsiteX6" fmla="*/ 503743 w 3327881"/>
              <a:gd name="connsiteY6" fmla="*/ 2778732 h 3237070"/>
              <a:gd name="connsiteX7" fmla="*/ 0 w 3327881"/>
              <a:gd name="connsiteY7" fmla="*/ 1618535 h 3237070"/>
              <a:gd name="connsiteX8" fmla="*/ 0 w 3327881"/>
              <a:gd name="connsiteY8" fmla="*/ 1618532 h 3237070"/>
              <a:gd name="connsiteX0" fmla="*/ 0 w 3327881"/>
              <a:gd name="connsiteY0" fmla="*/ 1618532 h 3237070"/>
              <a:gd name="connsiteX1" fmla="*/ 503745 w 3327881"/>
              <a:gd name="connsiteY1" fmla="*/ 458336 h 3237070"/>
              <a:gd name="connsiteX2" fmla="*/ 1663942 w 3327881"/>
              <a:gd name="connsiteY2" fmla="*/ 1 h 3237070"/>
              <a:gd name="connsiteX3" fmla="*/ 2824138 w 3327881"/>
              <a:gd name="connsiteY3" fmla="*/ 458339 h 3237070"/>
              <a:gd name="connsiteX4" fmla="*/ 3327880 w 3327881"/>
              <a:gd name="connsiteY4" fmla="*/ 1618537 h 3237070"/>
              <a:gd name="connsiteX5" fmla="*/ 1663939 w 3327881"/>
              <a:gd name="connsiteY5" fmla="*/ 3237070 h 3237070"/>
              <a:gd name="connsiteX6" fmla="*/ 0 w 3327881"/>
              <a:gd name="connsiteY6" fmla="*/ 1618535 h 3237070"/>
              <a:gd name="connsiteX7" fmla="*/ 0 w 3327881"/>
              <a:gd name="connsiteY7" fmla="*/ 1618532 h 3237070"/>
              <a:gd name="connsiteX0" fmla="*/ 0 w 3327881"/>
              <a:gd name="connsiteY0" fmla="*/ 1618532 h 3237070"/>
              <a:gd name="connsiteX1" fmla="*/ 503745 w 3327881"/>
              <a:gd name="connsiteY1" fmla="*/ 458336 h 3237070"/>
              <a:gd name="connsiteX2" fmla="*/ 1663942 w 3327881"/>
              <a:gd name="connsiteY2" fmla="*/ 1 h 3237070"/>
              <a:gd name="connsiteX3" fmla="*/ 2824138 w 3327881"/>
              <a:gd name="connsiteY3" fmla="*/ 458339 h 3237070"/>
              <a:gd name="connsiteX4" fmla="*/ 3327880 w 3327881"/>
              <a:gd name="connsiteY4" fmla="*/ 1618537 h 3237070"/>
              <a:gd name="connsiteX5" fmla="*/ 1663939 w 3327881"/>
              <a:gd name="connsiteY5" fmla="*/ 3237070 h 3237070"/>
              <a:gd name="connsiteX6" fmla="*/ 0 w 3327881"/>
              <a:gd name="connsiteY6" fmla="*/ 1618535 h 3237070"/>
              <a:gd name="connsiteX7" fmla="*/ 0 w 3327881"/>
              <a:gd name="connsiteY7" fmla="*/ 1618532 h 3237070"/>
              <a:gd name="connsiteX0" fmla="*/ 0 w 3327881"/>
              <a:gd name="connsiteY0" fmla="*/ 1618532 h 1811903"/>
              <a:gd name="connsiteX1" fmla="*/ 503745 w 3327881"/>
              <a:gd name="connsiteY1" fmla="*/ 458336 h 1811903"/>
              <a:gd name="connsiteX2" fmla="*/ 1663942 w 3327881"/>
              <a:gd name="connsiteY2" fmla="*/ 1 h 1811903"/>
              <a:gd name="connsiteX3" fmla="*/ 2824138 w 3327881"/>
              <a:gd name="connsiteY3" fmla="*/ 458339 h 1811903"/>
              <a:gd name="connsiteX4" fmla="*/ 3327880 w 3327881"/>
              <a:gd name="connsiteY4" fmla="*/ 1618537 h 1811903"/>
              <a:gd name="connsiteX5" fmla="*/ 0 w 3327881"/>
              <a:gd name="connsiteY5" fmla="*/ 1618535 h 1811903"/>
              <a:gd name="connsiteX6" fmla="*/ 0 w 3327881"/>
              <a:gd name="connsiteY6" fmla="*/ 1618532 h 1811903"/>
              <a:gd name="connsiteX0" fmla="*/ 0 w 3327881"/>
              <a:gd name="connsiteY0" fmla="*/ 1618532 h 1618537"/>
              <a:gd name="connsiteX1" fmla="*/ 503745 w 3327881"/>
              <a:gd name="connsiteY1" fmla="*/ 458336 h 1618537"/>
              <a:gd name="connsiteX2" fmla="*/ 1663942 w 3327881"/>
              <a:gd name="connsiteY2" fmla="*/ 1 h 1618537"/>
              <a:gd name="connsiteX3" fmla="*/ 2824138 w 3327881"/>
              <a:gd name="connsiteY3" fmla="*/ 458339 h 1618537"/>
              <a:gd name="connsiteX4" fmla="*/ 3327880 w 3327881"/>
              <a:gd name="connsiteY4" fmla="*/ 1618537 h 1618537"/>
              <a:gd name="connsiteX5" fmla="*/ 0 w 3327881"/>
              <a:gd name="connsiteY5" fmla="*/ 1618535 h 1618537"/>
              <a:gd name="connsiteX6" fmla="*/ 0 w 3327881"/>
              <a:gd name="connsiteY6" fmla="*/ 1618532 h 161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27881" h="1618537">
                <a:moveTo>
                  <a:pt x="0" y="1618532"/>
                </a:moveTo>
                <a:cubicBezTo>
                  <a:pt x="1" y="1181507"/>
                  <a:pt x="181688" y="763055"/>
                  <a:pt x="503745" y="458336"/>
                </a:cubicBezTo>
                <a:cubicBezTo>
                  <a:pt x="814368" y="164436"/>
                  <a:pt x="1230608" y="0"/>
                  <a:pt x="1663942" y="1"/>
                </a:cubicBezTo>
                <a:cubicBezTo>
                  <a:pt x="2097276" y="1"/>
                  <a:pt x="2513516" y="164438"/>
                  <a:pt x="2824138" y="458339"/>
                </a:cubicBezTo>
                <a:cubicBezTo>
                  <a:pt x="3146194" y="763059"/>
                  <a:pt x="3327881" y="1181512"/>
                  <a:pt x="3327880" y="1618537"/>
                </a:cubicBezTo>
                <a:lnTo>
                  <a:pt x="0" y="1618535"/>
                </a:lnTo>
                <a:lnTo>
                  <a:pt x="0" y="1618532"/>
                </a:lnTo>
                <a:close/>
              </a:path>
            </a:pathLst>
          </a:custGeom>
          <a:solidFill>
            <a:srgbClr val="88B800">
              <a:lumMod val="75000"/>
              <a:alpha val="7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Kuva 10" descr="Mela_vari.em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470001" y="6228000"/>
            <a:ext cx="1317600" cy="4846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32800" indent="-266400" algn="l" defTabSz="914400" rtl="0" eaLnBrk="1" latinLnBrk="0" hangingPunct="1">
        <a:spcBef>
          <a:spcPts val="24"/>
        </a:spcBef>
        <a:buFont typeface="Times New Roman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99200" indent="-266400" algn="l" defTabSz="914400" rtl="0" eaLnBrk="1" latinLnBrk="0" hangingPunct="1">
        <a:spcBef>
          <a:spcPts val="24"/>
        </a:spcBef>
        <a:buClr>
          <a:schemeClr val="tx2"/>
        </a:buClr>
        <a:buFont typeface="Calibri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65600" indent="-265113" algn="l" defTabSz="914400" rtl="0" eaLnBrk="1" latinLnBrk="0" hangingPunct="1">
        <a:spcBef>
          <a:spcPts val="24"/>
        </a:spcBef>
        <a:buFont typeface="Times New Roman" pitchFamily="18" charset="0"/>
        <a:buChar char="–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4613" indent="-265113" algn="l" defTabSz="914400" rtl="0" eaLnBrk="1" latinLnBrk="0" hangingPunct="1">
        <a:spcBef>
          <a:spcPts val="24"/>
        </a:spcBef>
        <a:buClr>
          <a:schemeClr val="tx2"/>
        </a:buClr>
        <a:buFont typeface="Calibri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                      </a:t>
            </a:r>
            <a:r>
              <a:rPr lang="fi-FI" dirty="0" err="1" smtClean="0"/>
              <a:t>Spv-info</a:t>
            </a:r>
            <a:r>
              <a:rPr lang="fi-FI" dirty="0" smtClean="0"/>
              <a:t> </a:t>
            </a:r>
            <a:r>
              <a:rPr lang="fi-FI" dirty="0"/>
              <a:t>2015, Luopumistuki ja Mela-turva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/>
              <a:t> </a:t>
            </a:r>
            <a:endParaRPr lang="en-US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18.11.2015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9A0EBB-34A5-46F9-9F74-B60257174944}" type="slidenum">
              <a:rPr lang="fi-FI" smtClean="0"/>
              <a:pPr>
                <a:defRPr/>
              </a:pPr>
              <a:t>1</a:t>
            </a:fld>
            <a:endParaRPr lang="fi-FI" dirty="0"/>
          </a:p>
        </p:txBody>
      </p:sp>
      <p:sp>
        <p:nvSpPr>
          <p:cNvPr id="6" name="Otsikko 1"/>
          <p:cNvSpPr txBox="1">
            <a:spLocks/>
          </p:cNvSpPr>
          <p:nvPr/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dirty="0"/>
          </a:p>
        </p:txBody>
      </p:sp>
      <p:sp>
        <p:nvSpPr>
          <p:cNvPr id="7" name="Tekstin paikkamerkki 3"/>
          <p:cNvSpPr txBox="1">
            <a:spLocks/>
          </p:cNvSpPr>
          <p:nvPr/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65113" indent="-265113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2800" indent="-266400" algn="l" defTabSz="914400" rtl="0" eaLnBrk="1" latinLnBrk="0" hangingPunct="1">
              <a:spcBef>
                <a:spcPts val="24"/>
              </a:spcBef>
              <a:buFont typeface="Times New Roman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9200" indent="-266400" algn="l" defTabSz="914400" rtl="0" eaLnBrk="1" latinLnBrk="0" hangingPunct="1">
              <a:spcBef>
                <a:spcPts val="24"/>
              </a:spcBef>
              <a:buClr>
                <a:schemeClr val="tx2"/>
              </a:buClr>
              <a:buFont typeface="Calibri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5600" indent="-265113" algn="l" defTabSz="914400" rtl="0" eaLnBrk="1" latinLnBrk="0" hangingPunct="1">
              <a:spcBef>
                <a:spcPts val="24"/>
              </a:spcBef>
              <a:buFont typeface="Times New Roman" pitchFamily="18" charset="0"/>
              <a:buChar char="–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4613" indent="-265113" algn="l" defTabSz="914400" rtl="0" eaLnBrk="1" latinLnBrk="0" hangingPunct="1">
              <a:spcBef>
                <a:spcPts val="24"/>
              </a:spcBef>
              <a:buClr>
                <a:schemeClr val="tx2"/>
              </a:buClr>
              <a:buFont typeface="Calibri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fi-FI" smtClean="0"/>
          </a:p>
          <a:p>
            <a:pPr fontAlgn="auto">
              <a:spcAft>
                <a:spcPts val="0"/>
              </a:spcAft>
            </a:pPr>
            <a:endParaRPr lang="fi-FI" smtClean="0"/>
          </a:p>
          <a:p>
            <a:pPr fontAlgn="auto">
              <a:spcAft>
                <a:spcPts val="0"/>
              </a:spcAft>
            </a:pPr>
            <a:r>
              <a:rPr lang="fi-FI" smtClean="0"/>
              <a:t>Jaakko Mikkola</a:t>
            </a:r>
            <a:endParaRPr lang="en-US" dirty="0"/>
          </a:p>
        </p:txBody>
      </p:sp>
      <p:sp>
        <p:nvSpPr>
          <p:cNvPr id="8" name="Otsikko 1"/>
          <p:cNvSpPr txBox="1">
            <a:spLocks/>
          </p:cNvSpPr>
          <p:nvPr/>
        </p:nvSpPr>
        <p:spPr>
          <a:xfrm>
            <a:off x="428400" y="2131200"/>
            <a:ext cx="3999600" cy="14700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i-FI" dirty="0"/>
          </a:p>
        </p:txBody>
      </p:sp>
      <p:sp>
        <p:nvSpPr>
          <p:cNvPr id="9" name="Alaotsikko 2"/>
          <p:cNvSpPr txBox="1">
            <a:spLocks/>
          </p:cNvSpPr>
          <p:nvPr/>
        </p:nvSpPr>
        <p:spPr>
          <a:xfrm>
            <a:off x="428400" y="4320000"/>
            <a:ext cx="3999600" cy="146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24"/>
              </a:spcBef>
              <a:buFont typeface="Times New Roman" pitchFamily="18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24"/>
              </a:spcBef>
              <a:buClr>
                <a:schemeClr val="tx2"/>
              </a:buClr>
              <a:buFont typeface="Calibri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24"/>
              </a:spcBef>
              <a:buFont typeface="Times New Roman" pitchFamily="18" charset="0"/>
              <a:buNone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24"/>
              </a:spcBef>
              <a:buClr>
                <a:schemeClr val="tx2"/>
              </a:buClr>
              <a:buFont typeface="Calibri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  <p:pic>
        <p:nvPicPr>
          <p:cNvPr id="10" name="Kuva 9" descr="mopo_ja_pappa.png"/>
          <p:cNvPicPr>
            <a:picLocks noChangeAspect="1"/>
          </p:cNvPicPr>
          <p:nvPr/>
        </p:nvPicPr>
        <p:blipFill>
          <a:blip r:embed="rId2" cstate="print"/>
          <a:srcRect l="7538" t="5563" r="7547"/>
          <a:stretch>
            <a:fillRect/>
          </a:stretch>
        </p:blipFill>
        <p:spPr>
          <a:xfrm>
            <a:off x="2411070" y="1300283"/>
            <a:ext cx="4032448" cy="38031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6982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Sukupolvenvaihdosjatkajalle muodostuva maatila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Taloudellisesti elinkelpoinen</a:t>
            </a:r>
          </a:p>
          <a:p>
            <a:endParaRPr lang="fi-FI" sz="1000" dirty="0" smtClean="0"/>
          </a:p>
          <a:p>
            <a:pPr lvl="1"/>
            <a:r>
              <a:rPr lang="fi-FI" dirty="0" smtClean="0"/>
              <a:t>yritystulo 15 000 euroa/vuosi /luovutuksensaaja</a:t>
            </a:r>
          </a:p>
          <a:p>
            <a:pPr lvl="2"/>
            <a:r>
              <a:rPr lang="fi-FI" dirty="0" smtClean="0"/>
              <a:t>avioparia pidetään yhtenä  luovutuksensaajana</a:t>
            </a:r>
          </a:p>
          <a:p>
            <a:pPr lvl="1"/>
            <a:r>
              <a:rPr lang="fi-FI" dirty="0" smtClean="0"/>
              <a:t>yritystulosta vähintään 12 000 euroa/vuosi maataloudesta</a:t>
            </a:r>
          </a:p>
          <a:p>
            <a:pPr lvl="1"/>
            <a:r>
              <a:rPr lang="fi-FI" dirty="0" smtClean="0"/>
              <a:t>poistot vähintään 5 </a:t>
            </a:r>
            <a:r>
              <a:rPr lang="fi-FI" dirty="0"/>
              <a:t>000 </a:t>
            </a:r>
            <a:r>
              <a:rPr lang="fi-FI" dirty="0" smtClean="0"/>
              <a:t>euroa/vuosi</a:t>
            </a:r>
          </a:p>
          <a:p>
            <a:endParaRPr lang="fi-FI" sz="1000" dirty="0" smtClean="0"/>
          </a:p>
          <a:p>
            <a:r>
              <a:rPr lang="fi-FI" dirty="0" smtClean="0"/>
              <a:t>Täyttää ympäristöä, hygieniaa ja eläinten hyvinvointia koskevat vaatimukset</a:t>
            </a:r>
          </a:p>
          <a:p>
            <a:endParaRPr lang="fi-FI" sz="1000" dirty="0" smtClean="0"/>
          </a:p>
          <a:p>
            <a:r>
              <a:rPr lang="fi-FI" dirty="0" smtClean="0"/>
              <a:t>Tilan kehittäminen luopumista seuraavien kolmen vuoden aikana, jos ehdot eivät täyty luopumishetkellä</a:t>
            </a:r>
          </a:p>
          <a:p>
            <a:endParaRPr lang="fi-FI" sz="1000" dirty="0" smtClean="0"/>
          </a:p>
          <a:p>
            <a:pPr lvl="1"/>
            <a:r>
              <a:rPr lang="fi-FI" dirty="0" smtClean="0"/>
              <a:t>toteutettavissa oleva kehittämissuunnitelma  luopumistukihakemuksen liitteeksi</a:t>
            </a:r>
            <a:endParaRPr lang="fi-FI" sz="800" dirty="0" smtClean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22.1.2015</a:t>
            </a:r>
            <a:endParaRPr lang="fi-FI" sz="900" dirty="0">
              <a:latin typeface="+mj-lt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9A0EBB-34A5-46F9-9F74-B60257174944}" type="slidenum">
              <a:rPr lang="fi-FI" smtClean="0"/>
              <a:pPr>
                <a:defRPr/>
              </a:pPr>
              <a:t>10</a:t>
            </a:fld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Sukupolvenvaihdoksen kaltainen lisämaaluovutus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Maatilan koko peltomaa luovutetaan yhtenä kokonaisuutena</a:t>
            </a:r>
          </a:p>
          <a:p>
            <a:endParaRPr lang="fi-FI" dirty="0"/>
          </a:p>
          <a:p>
            <a:r>
              <a:rPr lang="fi-FI" dirty="0" smtClean="0"/>
              <a:t>Luovutuksensaaja</a:t>
            </a:r>
          </a:p>
          <a:p>
            <a:pPr lvl="1"/>
            <a:r>
              <a:rPr lang="fi-FI" dirty="0" smtClean="0"/>
              <a:t>omalla maatilallaan maataloutta harjoittava luopujan lähisukulainen</a:t>
            </a:r>
          </a:p>
          <a:p>
            <a:pPr lvl="1"/>
            <a:r>
              <a:rPr lang="fi-FI" dirty="0" smtClean="0"/>
              <a:t>on jo aikaisemmin saanut aloitustuen hankkiessaan  toisen maatilan </a:t>
            </a:r>
          </a:p>
          <a:p>
            <a:pPr lvl="1"/>
            <a:r>
              <a:rPr lang="fi-FI" dirty="0" smtClean="0"/>
              <a:t>alle 50-vuotias</a:t>
            </a:r>
          </a:p>
          <a:p>
            <a:pPr lvl="1"/>
            <a:r>
              <a:rPr lang="fi-FI" dirty="0" smtClean="0"/>
              <a:t>pakollinen </a:t>
            </a:r>
            <a:r>
              <a:rPr lang="fi-FI" dirty="0" err="1" smtClean="0"/>
              <a:t>MYEL-vakuutus</a:t>
            </a:r>
            <a:r>
              <a:rPr lang="fi-FI" dirty="0" smtClean="0"/>
              <a:t>  voimassa</a:t>
            </a:r>
          </a:p>
          <a:p>
            <a:pPr lvl="1"/>
            <a:r>
              <a:rPr lang="fi-FI" dirty="0"/>
              <a:t>sitoutuu viljelemään </a:t>
            </a:r>
            <a:r>
              <a:rPr lang="fi-FI" dirty="0" smtClean="0"/>
              <a:t>maatilaa </a:t>
            </a:r>
            <a:r>
              <a:rPr lang="fi-FI" strike="sngStrike" dirty="0" smtClean="0"/>
              <a:t> </a:t>
            </a:r>
          </a:p>
          <a:p>
            <a:pPr lvl="2"/>
            <a:r>
              <a:rPr lang="fi-FI" dirty="0" smtClean="0"/>
              <a:t>niin </a:t>
            </a:r>
            <a:r>
              <a:rPr lang="fi-FI" dirty="0"/>
              <a:t>kauan kuin luopujalle maksetaan luopumistukea </a:t>
            </a:r>
            <a:endParaRPr lang="fi-FI" dirty="0" smtClean="0"/>
          </a:p>
          <a:p>
            <a:pPr lvl="2"/>
            <a:r>
              <a:rPr lang="fi-FI" b="1" dirty="0" smtClean="0"/>
              <a:t>aina</a:t>
            </a:r>
            <a:r>
              <a:rPr lang="fi-FI" dirty="0" smtClean="0"/>
              <a:t> </a:t>
            </a:r>
            <a:r>
              <a:rPr lang="fi-FI" dirty="0"/>
              <a:t>vähintään 5 vuotta</a:t>
            </a:r>
            <a:endParaRPr lang="fi-FI" strike="sngStrike" dirty="0"/>
          </a:p>
          <a:p>
            <a:pPr lvl="1"/>
            <a:endParaRPr lang="fi-FI" dirty="0" smtClean="0"/>
          </a:p>
          <a:p>
            <a:r>
              <a:rPr lang="fi-FI" dirty="0" smtClean="0"/>
              <a:t>Luovutettavien peltojen etäisyys enintään 20 km luovutuksensaajan talouskeskuksesta</a:t>
            </a:r>
          </a:p>
          <a:p>
            <a:pPr lvl="1"/>
            <a:r>
              <a:rPr lang="fi-FI" dirty="0" smtClean="0"/>
              <a:t>etäisyys lasketaan maatalouskoneilla kulkukelpoista tietä pitkin</a:t>
            </a:r>
          </a:p>
          <a:p>
            <a:pPr lvl="1"/>
            <a:r>
              <a:rPr lang="fi-FI" dirty="0" smtClean="0"/>
              <a:t>luovutuksensaajan maatilan  peltoala kasvaa vähintään 2 ha</a:t>
            </a:r>
          </a:p>
        </p:txBody>
      </p:sp>
      <p:sp>
        <p:nvSpPr>
          <p:cNvPr id="10" name="Päivämäärän paikkamerkki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22.1.2015</a:t>
            </a:r>
            <a:endParaRPr lang="fi-FI" dirty="0"/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9A0EBB-34A5-46F9-9F74-B60257174944}" type="slidenum">
              <a:rPr lang="fi-FI" smtClean="0"/>
              <a:pPr>
                <a:defRPr/>
              </a:pPr>
              <a:t>11</a:t>
            </a:fld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Porotaloudesta luopuminen: Yleistä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smtClean="0"/>
              <a:t>Ikärajat</a:t>
            </a:r>
          </a:p>
          <a:p>
            <a:pPr lvl="1"/>
            <a:r>
              <a:rPr lang="fi-FI" dirty="0" smtClean="0"/>
              <a:t>56 v. vuosina 2015 ja 2016</a:t>
            </a:r>
          </a:p>
          <a:p>
            <a:pPr lvl="1"/>
            <a:r>
              <a:rPr lang="fi-FI" dirty="0" smtClean="0"/>
              <a:t>57 v. vuosina 2017 ja 2018</a:t>
            </a:r>
            <a:endParaRPr lang="fi-FI" dirty="0"/>
          </a:p>
          <a:p>
            <a:endParaRPr lang="fi-FI" dirty="0" smtClean="0"/>
          </a:p>
          <a:p>
            <a:r>
              <a:rPr lang="fi-FI" dirty="0" smtClean="0"/>
              <a:t>Luopumistavat</a:t>
            </a:r>
          </a:p>
          <a:p>
            <a:pPr lvl="1"/>
            <a:r>
              <a:rPr lang="fi-FI" dirty="0" smtClean="0"/>
              <a:t>Porotalouden sukupolvenvaihdos</a:t>
            </a:r>
          </a:p>
          <a:p>
            <a:pPr lvl="1"/>
            <a:r>
              <a:rPr lang="fi-FI" dirty="0" smtClean="0"/>
              <a:t>Lisäporoluovutus</a:t>
            </a:r>
          </a:p>
          <a:p>
            <a:pPr lvl="1"/>
            <a:endParaRPr lang="fi-FI" dirty="0" smtClean="0"/>
          </a:p>
          <a:p>
            <a:r>
              <a:rPr lang="fi-FI" dirty="0"/>
              <a:t>Aviopuolisoiden on pääsääntöisesti luovuttava samanaikaisesti porotalouden harjoittamisesta</a:t>
            </a:r>
          </a:p>
          <a:p>
            <a:pPr lvl="1"/>
            <a:r>
              <a:rPr lang="fi-FI" dirty="0"/>
              <a:t>eriaikainen luopuminen on tietyin edellytyksin mahdollista, jos puolisot ovat harjoittaneet pelkästään porotaloutta</a:t>
            </a:r>
          </a:p>
          <a:p>
            <a:endParaRPr lang="fi-FI" dirty="0" smtClean="0"/>
          </a:p>
          <a:p>
            <a:r>
              <a:rPr lang="fi-FI" dirty="0" smtClean="0"/>
              <a:t>Uinuva luopumistuki samoin periaattein kuin maataloudessa (51/52 v. luovutuksen tapahtuessa)</a:t>
            </a:r>
            <a:endParaRPr lang="fi-FI" dirty="0"/>
          </a:p>
          <a:p>
            <a:endParaRPr lang="fi-FI" dirty="0"/>
          </a:p>
          <a:p>
            <a:r>
              <a:rPr lang="fi-FI" dirty="0"/>
              <a:t>Luopujalle voi jäädä enintään 6 poroa omatarvekäyttöä varten</a:t>
            </a:r>
          </a:p>
          <a:p>
            <a:endParaRPr lang="fi-FI" dirty="0">
              <a:solidFill>
                <a:srgbClr val="FF0000"/>
              </a:solidFill>
            </a:endParaRPr>
          </a:p>
          <a:p>
            <a:pPr lvl="1"/>
            <a:endParaRPr lang="fi-FI" dirty="0">
              <a:solidFill>
                <a:srgbClr val="00B050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22.1.2015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9A0EBB-34A5-46F9-9F74-B60257174944}" type="slidenum">
              <a:rPr lang="fi-FI" smtClean="0"/>
              <a:pPr>
                <a:defRPr/>
              </a:pPr>
              <a:t>12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37799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Porotaloudesta luopuminen: Sukupolvenvaihdos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Porot </a:t>
            </a:r>
            <a:r>
              <a:rPr lang="fi-FI" dirty="0"/>
              <a:t>sekä tuotantorakennukset ja -rakennelmat </a:t>
            </a:r>
            <a:r>
              <a:rPr lang="fi-FI" dirty="0" smtClean="0"/>
              <a:t>luovutetaan</a:t>
            </a:r>
          </a:p>
          <a:p>
            <a:endParaRPr lang="fi-FI" dirty="0"/>
          </a:p>
          <a:p>
            <a:r>
              <a:rPr lang="fi-FI" dirty="0" smtClean="0"/>
              <a:t>Jatkajalle </a:t>
            </a:r>
            <a:r>
              <a:rPr lang="fi-FI" dirty="0"/>
              <a:t>tulee muodostua vähintään 80 poron karja (jos </a:t>
            </a:r>
            <a:r>
              <a:rPr lang="fi-FI" dirty="0" smtClean="0"/>
              <a:t>luovutuksensaajia </a:t>
            </a:r>
            <a:r>
              <a:rPr lang="fi-FI" dirty="0"/>
              <a:t>useampia, tulee kullekin luovutuksensaajalle muodostua luovutuksen jälkeen vähintään 150 poron porokarja</a:t>
            </a:r>
            <a:r>
              <a:rPr lang="fi-FI" dirty="0" smtClean="0"/>
              <a:t>)</a:t>
            </a:r>
          </a:p>
          <a:p>
            <a:endParaRPr lang="fi-FI" dirty="0"/>
          </a:p>
          <a:p>
            <a:r>
              <a:rPr lang="fi-FI" dirty="0" smtClean="0"/>
              <a:t>Luovutuksensaaja</a:t>
            </a:r>
            <a:endParaRPr lang="fi-FI" dirty="0"/>
          </a:p>
          <a:p>
            <a:pPr lvl="1"/>
            <a:r>
              <a:rPr lang="fi-FI" dirty="0"/>
              <a:t>luopumishetkellä alle 40-vuotias </a:t>
            </a:r>
          </a:p>
          <a:p>
            <a:pPr lvl="1"/>
            <a:r>
              <a:rPr lang="fi-FI" dirty="0"/>
              <a:t>porotalouden harjoittajaksi ryhtyvä</a:t>
            </a:r>
          </a:p>
          <a:p>
            <a:pPr lvl="1"/>
            <a:r>
              <a:rPr lang="fi-FI" dirty="0"/>
              <a:t>riittävä ammatillinen pätevyys porotalouden harjoittamiseen</a:t>
            </a:r>
          </a:p>
          <a:p>
            <a:pPr lvl="1"/>
            <a:r>
              <a:rPr lang="fi-FI" dirty="0"/>
              <a:t>sivutulot alle 60 000 </a:t>
            </a:r>
            <a:r>
              <a:rPr lang="fi-FI" dirty="0" smtClean="0"/>
              <a:t>euroa/vuosi</a:t>
            </a:r>
          </a:p>
          <a:p>
            <a:pPr lvl="1"/>
            <a:r>
              <a:rPr lang="fi-FI" dirty="0" smtClean="0"/>
              <a:t>sitoutuu </a:t>
            </a:r>
            <a:r>
              <a:rPr lang="fi-FI" dirty="0"/>
              <a:t>harjoittamaan porotaloutta niin kauan kuin luopujalle maksetaan </a:t>
            </a:r>
            <a:r>
              <a:rPr lang="fi-FI" dirty="0" smtClean="0"/>
              <a:t>luopumistukea, </a:t>
            </a:r>
            <a:r>
              <a:rPr lang="fi-FI" b="1" dirty="0"/>
              <a:t>aina</a:t>
            </a:r>
            <a:r>
              <a:rPr lang="fi-FI" dirty="0"/>
              <a:t> kuitenkin vähintään viisi vuotta.</a:t>
            </a:r>
          </a:p>
          <a:p>
            <a:pPr lvl="1"/>
            <a:endParaRPr lang="fi-FI" dirty="0"/>
          </a:p>
          <a:p>
            <a:endParaRPr lang="en-US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22.1.2015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9A0EBB-34A5-46F9-9F74-B60257174944}" type="slidenum">
              <a:rPr lang="fi-FI" smtClean="0"/>
              <a:pPr>
                <a:defRPr/>
              </a:pPr>
              <a:t>13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58698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Porotaloudesta luopuminen: Lisäporot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  <a:p>
            <a:r>
              <a:rPr lang="fi-FI" dirty="0"/>
              <a:t>Porojen luovuttaminen lisäporoiksi porotaloutta ennestään harjoittavalle </a:t>
            </a:r>
            <a:r>
              <a:rPr lang="fi-FI" dirty="0" smtClean="0"/>
              <a:t>poronomistajalle</a:t>
            </a:r>
          </a:p>
          <a:p>
            <a:pPr lvl="1"/>
            <a:endParaRPr lang="fi-FI" dirty="0" smtClean="0"/>
          </a:p>
          <a:p>
            <a:r>
              <a:rPr lang="fi-FI" dirty="0" smtClean="0"/>
              <a:t>Vähintään </a:t>
            </a:r>
            <a:r>
              <a:rPr lang="fi-FI" dirty="0"/>
              <a:t>20 poroa luovutettava (jos luovutuksensaajia </a:t>
            </a:r>
            <a:r>
              <a:rPr lang="fi-FI" dirty="0" smtClean="0"/>
              <a:t>useampia</a:t>
            </a:r>
            <a:r>
              <a:rPr lang="fi-FI" dirty="0"/>
              <a:t>, tulee kullekin luovutuksensaajalle muodostua luovutuksen jälkeen vähintään 150 poron porokarja)</a:t>
            </a:r>
          </a:p>
          <a:p>
            <a:pPr lvl="1"/>
            <a:endParaRPr lang="fi-FI" dirty="0" smtClean="0"/>
          </a:p>
          <a:p>
            <a:r>
              <a:rPr lang="fi-FI" dirty="0" smtClean="0"/>
              <a:t>Luovutuksensaaja</a:t>
            </a:r>
            <a:endParaRPr lang="fi-FI" dirty="0"/>
          </a:p>
          <a:p>
            <a:pPr lvl="1"/>
            <a:r>
              <a:rPr lang="fi-FI" dirty="0"/>
              <a:t>luopumishetkellä alle 50-vuotias</a:t>
            </a:r>
          </a:p>
          <a:p>
            <a:pPr lvl="1"/>
            <a:r>
              <a:rPr lang="fi-FI" dirty="0" err="1"/>
              <a:t>MYEL-vakuutettu</a:t>
            </a:r>
            <a:r>
              <a:rPr lang="fi-FI" dirty="0"/>
              <a:t> porotaloutta harjoittava </a:t>
            </a:r>
            <a:r>
              <a:rPr lang="fi-FI" dirty="0" smtClean="0"/>
              <a:t>poronomistaja</a:t>
            </a:r>
          </a:p>
          <a:p>
            <a:pPr lvl="1"/>
            <a:r>
              <a:rPr lang="fi-FI" dirty="0" smtClean="0"/>
              <a:t>sitoutuu </a:t>
            </a:r>
            <a:r>
              <a:rPr lang="fi-FI" dirty="0"/>
              <a:t>harjoittamaan porotaloutta niin kauan kuin luopujalle maksetaan luopumistukea, </a:t>
            </a:r>
            <a:r>
              <a:rPr lang="fi-FI" b="1" dirty="0"/>
              <a:t>aina</a:t>
            </a:r>
            <a:r>
              <a:rPr lang="fi-FI" dirty="0"/>
              <a:t> kuitenkin vähintään viisi vuotta.</a:t>
            </a:r>
          </a:p>
          <a:p>
            <a:endParaRPr lang="en-US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22.1.2015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9A0EBB-34A5-46F9-9F74-B60257174944}" type="slidenum">
              <a:rPr lang="fi-FI" smtClean="0"/>
              <a:pPr>
                <a:defRPr/>
              </a:pPr>
              <a:t>14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267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Luopumistuen hakeminen ja lopullinen luopuminen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Luopumistukea on aina haettava etukäteen luonnosluovutuskirjan perusteella</a:t>
            </a:r>
          </a:p>
          <a:p>
            <a:endParaRPr lang="fi-FI" dirty="0" smtClean="0"/>
          </a:p>
          <a:p>
            <a:r>
              <a:rPr lang="fi-FI" dirty="0" smtClean="0"/>
              <a:t>Hakemuksen voi tehdä aikaisintaan kahta vuotta ennen varsinaista luopumisikää </a:t>
            </a:r>
          </a:p>
          <a:p>
            <a:pPr lvl="1"/>
            <a:r>
              <a:rPr lang="fi-FI" dirty="0" smtClean="0"/>
              <a:t>maatilasta </a:t>
            </a:r>
            <a:r>
              <a:rPr lang="fi-FI" dirty="0"/>
              <a:t>luopuva on täyttänyt 57/58 v. </a:t>
            </a:r>
            <a:endParaRPr lang="fi-FI" dirty="0" smtClean="0"/>
          </a:p>
          <a:p>
            <a:pPr lvl="1"/>
            <a:r>
              <a:rPr lang="fi-FI" dirty="0" smtClean="0"/>
              <a:t>luopumistukea </a:t>
            </a:r>
            <a:r>
              <a:rPr lang="fi-FI" dirty="0"/>
              <a:t>voi hakea, jos täyttää 58 v. </a:t>
            </a:r>
            <a:r>
              <a:rPr lang="fi-FI" dirty="0" smtClean="0"/>
              <a:t>vuonna </a:t>
            </a:r>
            <a:r>
              <a:rPr lang="fi-FI" dirty="0"/>
              <a:t>2018</a:t>
            </a:r>
          </a:p>
          <a:p>
            <a:endParaRPr lang="fi-FI" dirty="0" smtClean="0"/>
          </a:p>
          <a:p>
            <a:r>
              <a:rPr lang="fi-FI" dirty="0" smtClean="0"/>
              <a:t>Luopuja voi toteuttaa lopullisen luopumisen  etukäteispäätöksen saatuaan jo ennen varsinaista luopumisikää</a:t>
            </a:r>
          </a:p>
          <a:p>
            <a:pPr lvl="1"/>
            <a:r>
              <a:rPr lang="fi-FI" dirty="0" smtClean="0"/>
              <a:t>luopumisen voi toteuttaa "omalla riskillään" jo hakemuksen tekemisen jälkeen ennen kuin on saanut etukäteispäätöksen</a:t>
            </a:r>
            <a:endParaRPr lang="fi-FI" dirty="0"/>
          </a:p>
          <a:p>
            <a:pPr marL="266400" lvl="1" indent="0">
              <a:buNone/>
            </a:pPr>
            <a:endParaRPr lang="fi-FI" dirty="0" smtClean="0"/>
          </a:p>
          <a:p>
            <a:r>
              <a:rPr lang="fi-FI" dirty="0" smtClean="0"/>
              <a:t>Uinuvan luopujan pitää täyttää uinuvan luopujan ikäraja (varsinainen luopumisikä -5 vuotta), kun luovutuskirja allekirjoitetaan ja hallintaoikeus siirtyy luovutuksensaajalle</a:t>
            </a:r>
          </a:p>
          <a:p>
            <a:pPr marL="265113" lvl="1" indent="-265113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•"/>
            </a:pPr>
            <a:endParaRPr lang="fi-FI" dirty="0" smtClean="0"/>
          </a:p>
          <a:p>
            <a:pPr marL="265113" lvl="1" indent="-265113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•"/>
            </a:pPr>
            <a:r>
              <a:rPr lang="fi-FI" dirty="0" smtClean="0"/>
              <a:t>Luopumistuen </a:t>
            </a:r>
            <a:r>
              <a:rPr lang="fi-FI" dirty="0"/>
              <a:t>maksaminen alkaa  </a:t>
            </a:r>
            <a:r>
              <a:rPr lang="fi-FI" dirty="0" smtClean="0"/>
              <a:t>aikaisintaan, kun varsinainen luopumisikä </a:t>
            </a:r>
            <a:r>
              <a:rPr lang="fi-FI" dirty="0"/>
              <a:t>täyttyy</a:t>
            </a:r>
          </a:p>
          <a:p>
            <a:endParaRPr lang="fi-FI" dirty="0" smtClean="0"/>
          </a:p>
          <a:p>
            <a:pPr lvl="1"/>
            <a:endParaRPr lang="fi-FI" dirty="0" smtClean="0"/>
          </a:p>
        </p:txBody>
      </p:sp>
      <p:sp>
        <p:nvSpPr>
          <p:cNvPr id="10" name="Päivämäärän paikkamerkki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22.1.2015</a:t>
            </a:r>
            <a:endParaRPr lang="fi-FI" dirty="0"/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9A0EBB-34A5-46F9-9F74-B60257174944}" type="slidenum">
              <a:rPr lang="fi-FI" smtClean="0"/>
              <a:pPr>
                <a:defRPr/>
              </a:pPr>
              <a:t>15</a:t>
            </a:fld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Luopumistuki alkaa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fi-FI" sz="1000" dirty="0" smtClean="0"/>
          </a:p>
          <a:p>
            <a:r>
              <a:rPr lang="fi-FI" dirty="0" smtClean="0"/>
              <a:t>Lopullinen luovutuskirja allekirjoitettu ja hallintaoikeus siirtynyt</a:t>
            </a:r>
          </a:p>
          <a:p>
            <a:endParaRPr lang="fi-FI" sz="1000" dirty="0" smtClean="0"/>
          </a:p>
          <a:p>
            <a:r>
              <a:rPr lang="fi-FI" dirty="0" smtClean="0"/>
              <a:t>Maatalouden harjoittaminen päättynyt</a:t>
            </a:r>
          </a:p>
          <a:p>
            <a:pPr lvl="1"/>
            <a:r>
              <a:rPr lang="fi-FI" dirty="0" smtClean="0"/>
              <a:t> luovuttu myös vuokramaista ja karjasta</a:t>
            </a:r>
          </a:p>
          <a:p>
            <a:pPr lvl="1"/>
            <a:endParaRPr lang="fi-FI" sz="1000" dirty="0" smtClean="0"/>
          </a:p>
          <a:p>
            <a:r>
              <a:rPr lang="fi-FI" dirty="0" smtClean="0"/>
              <a:t>Luovutuksensaaja täyttää sitoumustaan</a:t>
            </a:r>
          </a:p>
          <a:p>
            <a:endParaRPr lang="fi-FI" sz="1000" dirty="0" smtClean="0"/>
          </a:p>
          <a:p>
            <a:r>
              <a:rPr lang="fi-FI" dirty="0" smtClean="0"/>
              <a:t>Luopujan ikäraja täyttyy</a:t>
            </a:r>
          </a:p>
          <a:p>
            <a:endParaRPr lang="fi-FI" sz="1000" dirty="0" smtClean="0"/>
          </a:p>
          <a:p>
            <a:r>
              <a:rPr lang="fi-FI" dirty="0" smtClean="0"/>
              <a:t>Ansiot jääneet alle 713 €/kk (v. 2015 taso)</a:t>
            </a:r>
          </a:p>
          <a:p>
            <a:pPr lvl="1"/>
            <a:r>
              <a:rPr lang="fi-FI" dirty="0"/>
              <a:t>LUTU myönnetään "lepäävänä</a:t>
            </a:r>
            <a:r>
              <a:rPr lang="fi-FI" dirty="0" smtClean="0"/>
              <a:t>", jos ikäraja täyttyy, mutta ansiot ylittävät rajan</a:t>
            </a:r>
          </a:p>
          <a:p>
            <a:pPr lvl="1"/>
            <a:endParaRPr lang="fi-FI" sz="1000" dirty="0" smtClean="0"/>
          </a:p>
          <a:p>
            <a:r>
              <a:rPr lang="fi-FI" dirty="0" smtClean="0"/>
              <a:t>Luopujan mahdollinen kuntoutustuki päättynyt</a:t>
            </a:r>
          </a:p>
        </p:txBody>
      </p:sp>
      <p:sp>
        <p:nvSpPr>
          <p:cNvPr id="10" name="Päivämäärän paikkamerkki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22.1.2015</a:t>
            </a:r>
            <a:endParaRPr lang="fi-FI" sz="900" dirty="0">
              <a:latin typeface="+mj-lt"/>
            </a:endParaRP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9A0EBB-34A5-46F9-9F74-B60257174944}" type="slidenum">
              <a:rPr lang="fi-FI" smtClean="0"/>
              <a:pPr>
                <a:defRPr/>
              </a:pPr>
              <a:t>16</a:t>
            </a:fld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4" name="Rectangle 10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Luopumistuen määrä</a:t>
            </a:r>
            <a:endParaRPr lang="fi-FI" dirty="0"/>
          </a:p>
        </p:txBody>
      </p:sp>
      <p:sp>
        <p:nvSpPr>
          <p:cNvPr id="150531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Luopumistuki muodostuu perusmäärästä ja täydennysosasta </a:t>
            </a:r>
          </a:p>
          <a:p>
            <a:pPr lvl="1"/>
            <a:r>
              <a:rPr lang="fi-FI" dirty="0" smtClean="0"/>
              <a:t>perusmäärä = MYEL-eläke</a:t>
            </a:r>
          </a:p>
          <a:p>
            <a:pPr lvl="1"/>
            <a:r>
              <a:rPr lang="fi-FI" dirty="0" smtClean="0"/>
              <a:t>täydennysosa = kansaneläkkeen määrä</a:t>
            </a:r>
          </a:p>
          <a:p>
            <a:endParaRPr lang="fi-FI" sz="1000" dirty="0" smtClean="0"/>
          </a:p>
          <a:p>
            <a:r>
              <a:rPr lang="fi-FI" dirty="0" smtClean="0"/>
              <a:t>Luopumistuen perusmäärää maksetaan 63-vuotiaaksi,</a:t>
            </a:r>
            <a:br>
              <a:rPr lang="fi-FI" dirty="0" smtClean="0"/>
            </a:br>
            <a:r>
              <a:rPr lang="fi-FI" dirty="0" smtClean="0"/>
              <a:t>jonka jälkeen se muuttuu MYEL-vanhuuseläkkeeksi</a:t>
            </a:r>
            <a:endParaRPr lang="fi-FI" dirty="0"/>
          </a:p>
          <a:p>
            <a:endParaRPr lang="fi-FI" sz="1000" dirty="0" smtClean="0"/>
          </a:p>
          <a:p>
            <a:r>
              <a:rPr lang="fi-FI" dirty="0" smtClean="0"/>
              <a:t>Täydennysosaa voidaan maksaa 65-vuotiaaksi</a:t>
            </a:r>
          </a:p>
          <a:p>
            <a:pPr lvl="1"/>
            <a:r>
              <a:rPr lang="fi-FI" dirty="0" smtClean="0"/>
              <a:t>lakkaa aikaisemmin,  jos luopujalle myönnetään jokin muu eläke</a:t>
            </a:r>
          </a:p>
          <a:p>
            <a:pPr>
              <a:buNone/>
            </a:pPr>
            <a:endParaRPr lang="fi-FI" sz="1000" dirty="0" smtClean="0"/>
          </a:p>
          <a:p>
            <a:pPr marL="265113" lvl="1" indent="-265113">
              <a:spcBef>
                <a:spcPct val="20000"/>
              </a:spcBef>
              <a:buClr>
                <a:schemeClr val="accent1"/>
              </a:buClr>
              <a:buNone/>
            </a:pPr>
            <a:endParaRPr lang="fi-FI" sz="1000" b="1" dirty="0" smtClean="0"/>
          </a:p>
          <a:p>
            <a:pPr marL="263525" lvl="4" indent="0">
              <a:spcBef>
                <a:spcPct val="20000"/>
              </a:spcBef>
              <a:buClr>
                <a:schemeClr val="accent1"/>
              </a:buClr>
              <a:buNone/>
            </a:pPr>
            <a:r>
              <a:rPr lang="fi-FI" b="1" i="1" dirty="0" smtClean="0">
                <a:solidFill>
                  <a:srgbClr val="668A00"/>
                </a:solidFill>
              </a:rPr>
              <a:t>Luopujan ja luovutuksensaajan sitoumukset voimassa niin kauan,</a:t>
            </a:r>
          </a:p>
          <a:p>
            <a:pPr marL="263525" lvl="4" indent="0">
              <a:spcBef>
                <a:spcPct val="20000"/>
              </a:spcBef>
              <a:buClr>
                <a:schemeClr val="accent1"/>
              </a:buClr>
              <a:buNone/>
            </a:pPr>
            <a:r>
              <a:rPr lang="fi-FI" b="1" i="1" dirty="0" smtClean="0">
                <a:solidFill>
                  <a:srgbClr val="668A00"/>
                </a:solidFill>
              </a:rPr>
              <a:t>kun luopumistukea maksetaan!</a:t>
            </a:r>
            <a:endParaRPr lang="fi-FI" i="1" dirty="0"/>
          </a:p>
        </p:txBody>
      </p:sp>
      <p:sp>
        <p:nvSpPr>
          <p:cNvPr id="10" name="Päivämäärän paikkamerkki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22.1.2015</a:t>
            </a:r>
            <a:endParaRPr lang="fi-FI" sz="900" dirty="0">
              <a:latin typeface="+mj-lt"/>
            </a:endParaRP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9A0EBB-34A5-46F9-9F74-B60257174944}" type="slidenum">
              <a:rPr lang="fi-FI" smtClean="0"/>
              <a:pPr>
                <a:defRPr/>
              </a:pPr>
              <a:t>17</a:t>
            </a:fld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Luopumistuki </a:t>
            </a:r>
            <a:br>
              <a:rPr lang="fi-FI" dirty="0" smtClean="0"/>
            </a:br>
            <a:r>
              <a:rPr lang="fi-FI" dirty="0" smtClean="0"/>
              <a:t>2015–2018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Maatalousyrittäjien eläkelaitos</a:t>
            </a:r>
          </a:p>
          <a:p>
            <a:endParaRPr lang="fi-FI" dirty="0" smtClean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8" r="9772"/>
          <a:stretch/>
        </p:blipFill>
        <p:spPr>
          <a:xfrm>
            <a:off x="4427984" y="1507424"/>
            <a:ext cx="4232635" cy="35057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364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Mela-turva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Työikäiselle</a:t>
            </a:r>
          </a:p>
          <a:p>
            <a:pPr lvl="1"/>
            <a:r>
              <a:rPr lang="fi-FI" dirty="0" smtClean="0"/>
              <a:t>Mela-sairauspäiväraha</a:t>
            </a:r>
          </a:p>
          <a:p>
            <a:pPr lvl="1"/>
            <a:r>
              <a:rPr lang="fi-FI" dirty="0" smtClean="0"/>
              <a:t>Tapaturmakorvaukset (MATA)</a:t>
            </a:r>
          </a:p>
          <a:p>
            <a:pPr lvl="2"/>
            <a:r>
              <a:rPr lang="fi-FI" dirty="0" smtClean="0"/>
              <a:t>työaika</a:t>
            </a:r>
          </a:p>
          <a:p>
            <a:pPr lvl="2"/>
            <a:r>
              <a:rPr lang="fi-FI" dirty="0" smtClean="0"/>
              <a:t>vapaa-aika</a:t>
            </a:r>
          </a:p>
          <a:p>
            <a:pPr lvl="1"/>
            <a:r>
              <a:rPr lang="fi-FI" dirty="0" smtClean="0"/>
              <a:t>Kuntoutus</a:t>
            </a:r>
          </a:p>
          <a:p>
            <a:pPr lvl="1"/>
            <a:r>
              <a:rPr lang="fi-FI" dirty="0" smtClean="0"/>
              <a:t>Työkyvyttömyyseläkkeet</a:t>
            </a:r>
          </a:p>
          <a:p>
            <a:pPr lvl="1"/>
            <a:r>
              <a:rPr lang="fi-FI" dirty="0" smtClean="0"/>
              <a:t>Lomituspalvelut</a:t>
            </a:r>
          </a:p>
          <a:p>
            <a:r>
              <a:rPr lang="fi-FI" dirty="0" smtClean="0"/>
              <a:t>Maatalousyrittäjätoimintaansa supistavalle tai lopettavalle</a:t>
            </a:r>
            <a:endParaRPr lang="fi-FI" strike="sngStrike" dirty="0" smtClean="0"/>
          </a:p>
          <a:p>
            <a:pPr lvl="1"/>
            <a:r>
              <a:rPr lang="fi-FI" dirty="0" smtClean="0"/>
              <a:t>Luopumistuki</a:t>
            </a:r>
          </a:p>
          <a:p>
            <a:pPr lvl="1"/>
            <a:r>
              <a:rPr lang="fi-FI" dirty="0" smtClean="0"/>
              <a:t>Osa-aikaeläke 61 v.</a:t>
            </a:r>
          </a:p>
          <a:p>
            <a:r>
              <a:rPr lang="fi-FI" dirty="0" smtClean="0"/>
              <a:t>Vanhuuseläke 63–68 v.</a:t>
            </a:r>
          </a:p>
          <a:p>
            <a:r>
              <a:rPr lang="fi-FI" dirty="0" smtClean="0"/>
              <a:t>Perheelle</a:t>
            </a:r>
          </a:p>
          <a:p>
            <a:pPr lvl="1"/>
            <a:r>
              <a:rPr lang="fi-FI" dirty="0" smtClean="0"/>
              <a:t>Perhe-eläke leskelle ja alaikäisille lapsille</a:t>
            </a:r>
          </a:p>
          <a:p>
            <a:pPr lvl="1"/>
            <a:r>
              <a:rPr lang="fi-FI" dirty="0" smtClean="0"/>
              <a:t>Ryhmähenkivakuutus</a:t>
            </a:r>
          </a:p>
          <a:p>
            <a:pPr lvl="2"/>
            <a:endParaRPr lang="fi-FI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22.1.2015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9A0EBB-34A5-46F9-9F74-B60257174944}" type="slidenum">
              <a:rPr lang="fi-FI" smtClean="0"/>
              <a:pPr>
                <a:defRPr/>
              </a:pPr>
              <a:t>3</a:t>
            </a:fld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Luopumistuki  2015–2018</a:t>
            </a:r>
            <a:endParaRPr lang="fi-FI" dirty="0" smtClean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Jatkoa aikaisemmille järjestelmille</a:t>
            </a:r>
          </a:p>
          <a:p>
            <a:endParaRPr lang="fi-FI" sz="1000" dirty="0" smtClean="0"/>
          </a:p>
          <a:p>
            <a:r>
              <a:rPr lang="fi-FI" dirty="0" smtClean="0"/>
              <a:t>Lain tavoitteena parantaa maatalouden rakennetta tukemalla maatalousyrittäjiä, jotka luopuvat pysyvästi maatalouden harjoittamisesta</a:t>
            </a:r>
          </a:p>
          <a:p>
            <a:endParaRPr lang="fi-FI" sz="1000" dirty="0" smtClean="0"/>
          </a:p>
          <a:p>
            <a:r>
              <a:rPr lang="fi-FI" dirty="0" smtClean="0"/>
              <a:t>Luopumistavat</a:t>
            </a:r>
          </a:p>
          <a:p>
            <a:endParaRPr lang="fi-FI" sz="1000" dirty="0" smtClean="0"/>
          </a:p>
          <a:p>
            <a:pPr lvl="1"/>
            <a:r>
              <a:rPr lang="fi-FI" dirty="0" smtClean="0"/>
              <a:t>Maatilan sukupolvenvaihdos</a:t>
            </a:r>
          </a:p>
          <a:p>
            <a:pPr lvl="2"/>
            <a:r>
              <a:rPr lang="fi-FI" dirty="0" smtClean="0"/>
              <a:t>omistusoikeus siirrettävä luopujalta luovutuksensaajalle</a:t>
            </a:r>
          </a:p>
          <a:p>
            <a:pPr lvl="2"/>
            <a:r>
              <a:rPr lang="fi-FI" dirty="0" smtClean="0"/>
              <a:t>mahdollinen tietyin edellytyksen myös maatalousyhtymissä ja maataloutta harjoittavissa yhtiöissä (AY, KY, OY) , etukäteissuunnittelu tärkeää</a:t>
            </a:r>
          </a:p>
          <a:p>
            <a:pPr lvl="2"/>
            <a:r>
              <a:rPr lang="fi-FI" dirty="0" smtClean="0"/>
              <a:t>maatilan jakaminen tai luovutus erikseen viljeltäväksi on tietyin edellytyksin mahdollista (mm. maatilan elinkelpoisuusedellytys tavanomaista tiukempi)</a:t>
            </a:r>
          </a:p>
          <a:p>
            <a:pPr lvl="1"/>
            <a:endParaRPr lang="fi-FI" sz="1000" dirty="0" smtClean="0"/>
          </a:p>
          <a:p>
            <a:pPr lvl="1"/>
            <a:r>
              <a:rPr lang="fi-FI" dirty="0" smtClean="0"/>
              <a:t>Sukupolvenvaihdoksen kaltainen maatilan koko peltomaan luovutus lisämaaksi lähisukulaiselle</a:t>
            </a:r>
          </a:p>
          <a:p>
            <a:endParaRPr lang="fi-FI" sz="1000" dirty="0" smtClean="0"/>
          </a:p>
          <a:p>
            <a:pPr lvl="1"/>
            <a:r>
              <a:rPr lang="fi-FI" dirty="0" smtClean="0"/>
              <a:t>Porotalouden sukupolvenvaihdos tai lisäporoluovutus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22.1.2015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9A0EBB-34A5-46F9-9F74-B60257174944}" type="slidenum">
              <a:rPr lang="fi-FI" smtClean="0"/>
              <a:pPr>
                <a:defRPr/>
              </a:pPr>
              <a:t>4</a:t>
            </a:fld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Maatila</a:t>
            </a:r>
          </a:p>
        </p:txBody>
      </p:sp>
      <p:sp>
        <p:nvSpPr>
          <p:cNvPr id="50179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smtClean="0"/>
              <a:t>Tuotantorakennukset ja pellot käsittävä tilakokonaisuus</a:t>
            </a:r>
          </a:p>
          <a:p>
            <a:endParaRPr lang="fi-FI" sz="1000" dirty="0" smtClean="0"/>
          </a:p>
          <a:p>
            <a:pPr lvl="1"/>
            <a:r>
              <a:rPr lang="fi-FI" dirty="0" smtClean="0"/>
              <a:t>jolta haettu viljelijätuet</a:t>
            </a:r>
          </a:p>
          <a:p>
            <a:pPr lvl="1"/>
            <a:r>
              <a:rPr lang="fi-FI" dirty="0" smtClean="0"/>
              <a:t>jota verotetaan yhtenä kokonaisuutena</a:t>
            </a:r>
          </a:p>
          <a:p>
            <a:pPr lvl="1"/>
            <a:r>
              <a:rPr lang="fi-FI" dirty="0" smtClean="0"/>
              <a:t>josta </a:t>
            </a:r>
            <a:r>
              <a:rPr lang="fi-FI" dirty="0" err="1" smtClean="0"/>
              <a:t>MYEL-vakuutus</a:t>
            </a:r>
            <a:endParaRPr lang="fi-FI" dirty="0" smtClean="0"/>
          </a:p>
          <a:p>
            <a:endParaRPr lang="fi-FI" sz="1000" dirty="0" smtClean="0"/>
          </a:p>
          <a:p>
            <a:r>
              <a:rPr lang="fi-FI" dirty="0" smtClean="0"/>
              <a:t>Maatilan kaikista pelloista tulee luopua</a:t>
            </a:r>
          </a:p>
          <a:p>
            <a:endParaRPr lang="fi-FI" sz="1000" dirty="0" smtClean="0"/>
          </a:p>
          <a:p>
            <a:pPr lvl="1"/>
            <a:r>
              <a:rPr lang="fi-FI" dirty="0" smtClean="0"/>
              <a:t>tarkastellaan  kolmen viimeisen vuoden aikana ennen luopumista viljelyssä olleita peltoja</a:t>
            </a:r>
          </a:p>
          <a:p>
            <a:pPr lvl="2"/>
            <a:r>
              <a:rPr lang="fi-FI" dirty="0" smtClean="0"/>
              <a:t>poikkeuksia ns. pirstomissäännösten puitteissa</a:t>
            </a:r>
          </a:p>
          <a:p>
            <a:pPr lvl="2"/>
            <a:r>
              <a:rPr lang="fi-FI" dirty="0" smtClean="0"/>
              <a:t>- pakottavat taloudelliset vaikeudet</a:t>
            </a:r>
          </a:p>
          <a:p>
            <a:pPr lvl="2"/>
            <a:r>
              <a:rPr lang="fi-FI" dirty="0" smtClean="0"/>
              <a:t>- vaiheittainen </a:t>
            </a:r>
            <a:r>
              <a:rPr lang="fi-FI" dirty="0" err="1" smtClean="0"/>
              <a:t>spv</a:t>
            </a:r>
            <a:endParaRPr lang="fi-FI" dirty="0" smtClean="0"/>
          </a:p>
          <a:p>
            <a:pPr lvl="2"/>
            <a:r>
              <a:rPr lang="fi-FI" dirty="0" smtClean="0"/>
              <a:t>- lisämaan luovutus (max-1/4)</a:t>
            </a:r>
          </a:p>
          <a:p>
            <a:pPr lvl="2"/>
            <a:r>
              <a:rPr lang="fi-FI" dirty="0" smtClean="0"/>
              <a:t>- muun kuin tonttimaan luovutus/ pakkolunastus, etuosto-oikeus</a:t>
            </a:r>
          </a:p>
          <a:p>
            <a:pPr lvl="2"/>
            <a:r>
              <a:rPr lang="fi-FI" dirty="0" smtClean="0"/>
              <a:t>- valtiolle uusjakoon</a:t>
            </a:r>
          </a:p>
          <a:p>
            <a:pPr lvl="2"/>
            <a:r>
              <a:rPr lang="fi-FI" dirty="0" smtClean="0"/>
              <a:t>- vähäinen alue  (10%, max.2 ha)</a:t>
            </a:r>
          </a:p>
          <a:p>
            <a:pPr lvl="2"/>
            <a:r>
              <a:rPr lang="fi-FI" dirty="0" smtClean="0"/>
              <a:t>- muu painava syy</a:t>
            </a:r>
          </a:p>
          <a:p>
            <a:pPr lvl="2"/>
            <a:endParaRPr lang="fi-FI" dirty="0" smtClean="0"/>
          </a:p>
          <a:p>
            <a:pPr lvl="1"/>
            <a:r>
              <a:rPr lang="fi-FI" dirty="0" smtClean="0"/>
              <a:t>luopuja voi pidättää itselleen 2 ha peltoa omaan käyttöönsä</a:t>
            </a:r>
          </a:p>
          <a:p>
            <a:pPr lvl="2"/>
            <a:r>
              <a:rPr lang="fi-FI" dirty="0" smtClean="0"/>
              <a:t>alalla ei saa harjoittaa kaupallista maataloutta</a:t>
            </a:r>
          </a:p>
          <a:p>
            <a:endParaRPr lang="fi-FI" dirty="0" smtClean="0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22.1.2015</a:t>
            </a:r>
            <a:endParaRPr lang="fi-FI" sz="900" dirty="0">
              <a:latin typeface="+mj-lt"/>
            </a:endParaRP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9A0EBB-34A5-46F9-9F74-B60257174944}" type="slidenum">
              <a:rPr lang="fi-FI" smtClean="0"/>
              <a:pPr>
                <a:defRPr/>
              </a:pPr>
              <a:t>5</a:t>
            </a:fld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Luopuva maatalousyrittäjä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defRPr/>
            </a:pPr>
            <a:endParaRPr lang="fi-FI" sz="1000" dirty="0" smtClean="0"/>
          </a:p>
          <a:p>
            <a:pPr>
              <a:defRPr/>
            </a:pPr>
            <a:r>
              <a:rPr lang="fi-FI" dirty="0" smtClean="0"/>
              <a:t>Harjoittanut maataloutta viimeiset 10 vuotta</a:t>
            </a:r>
          </a:p>
          <a:p>
            <a:pPr>
              <a:defRPr/>
            </a:pPr>
            <a:endParaRPr lang="fi-FI" sz="1000" dirty="0" smtClean="0"/>
          </a:p>
          <a:p>
            <a:pPr>
              <a:defRPr/>
            </a:pPr>
            <a:r>
              <a:rPr lang="fi-FI" dirty="0" err="1" smtClean="0"/>
              <a:t>MYEL-vakuutettuna</a:t>
            </a:r>
            <a:r>
              <a:rPr lang="fi-FI" dirty="0" smtClean="0"/>
              <a:t> viimeiset 5 vuotta välittömästi ennen luopumista</a:t>
            </a:r>
          </a:p>
          <a:p>
            <a:pPr>
              <a:defRPr/>
            </a:pPr>
            <a:endParaRPr lang="fi-FI" sz="1000" dirty="0" smtClean="0"/>
          </a:p>
          <a:p>
            <a:pPr>
              <a:defRPr/>
            </a:pPr>
            <a:r>
              <a:rPr lang="fi-FI" dirty="0" smtClean="0"/>
              <a:t>Ei entuudestaan MYEL- tai </a:t>
            </a:r>
            <a:r>
              <a:rPr lang="fi-FI" dirty="0" err="1" smtClean="0"/>
              <a:t>KEL-eläkkeellä</a:t>
            </a:r>
            <a:r>
              <a:rPr lang="fi-FI" dirty="0" smtClean="0"/>
              <a:t> </a:t>
            </a:r>
          </a:p>
          <a:p>
            <a:pPr lvl="1">
              <a:defRPr/>
            </a:pPr>
            <a:r>
              <a:rPr lang="fi-FI" dirty="0" smtClean="0"/>
              <a:t>perhe-eläke, osatyökyvyttömyyseläke, kuntoutustuki eivät estä luopumistukea</a:t>
            </a:r>
          </a:p>
          <a:p>
            <a:pPr lvl="1">
              <a:defRPr/>
            </a:pPr>
            <a:endParaRPr lang="fi-FI" sz="1000" dirty="0" smtClean="0"/>
          </a:p>
          <a:p>
            <a:pPr>
              <a:defRPr/>
            </a:pPr>
            <a:r>
              <a:rPr lang="fi-FI" dirty="0" smtClean="0"/>
              <a:t>Lopettaa maatalouden harjoittamisen ja metsän hankintatyöt</a:t>
            </a:r>
          </a:p>
          <a:p>
            <a:pPr lvl="1">
              <a:defRPr/>
            </a:pPr>
            <a:r>
              <a:rPr lang="fi-FI" dirty="0" smtClean="0"/>
              <a:t>vapaaehtoinen MATA-vakuutus, jos työskentelee perheenjäsenenä</a:t>
            </a:r>
          </a:p>
          <a:p>
            <a:pPr lvl="1">
              <a:defRPr/>
            </a:pPr>
            <a:endParaRPr lang="fi-FI" sz="1000" dirty="0" smtClean="0"/>
          </a:p>
          <a:p>
            <a:pPr>
              <a:defRPr/>
            </a:pPr>
            <a:r>
              <a:rPr lang="fi-FI" dirty="0" smtClean="0"/>
              <a:t>Vähentää muut ansiotulot alle 713 €/kk (v. 2015 taso)</a:t>
            </a:r>
          </a:p>
          <a:p>
            <a:pPr lvl="1">
              <a:defRPr/>
            </a:pPr>
            <a:r>
              <a:rPr lang="fi-FI" dirty="0" smtClean="0"/>
              <a:t>luopumistuen maksu alkaa, kun muut tulot jäävät alle rajan</a:t>
            </a:r>
          </a:p>
          <a:p>
            <a:pPr lvl="1">
              <a:defRPr/>
            </a:pPr>
            <a:r>
              <a:rPr lang="fi-FI" dirty="0" smtClean="0"/>
              <a:t>uinumisaikana ei ansiotulorajaa </a:t>
            </a:r>
          </a:p>
          <a:p>
            <a:pPr lvl="2">
              <a:defRPr/>
            </a:pPr>
            <a:r>
              <a:rPr lang="fi-FI" dirty="0" smtClean="0"/>
              <a:t>ei voi toimia maatalousyrittäjänä</a:t>
            </a:r>
          </a:p>
          <a:p>
            <a:pPr lvl="2">
              <a:defRPr/>
            </a:pPr>
            <a:r>
              <a:rPr lang="fi-FI" dirty="0" smtClean="0"/>
              <a:t>voidaan MYEL- ja </a:t>
            </a:r>
            <a:r>
              <a:rPr lang="fi-FI" dirty="0" err="1" smtClean="0"/>
              <a:t>MATA-vakuuttaa</a:t>
            </a:r>
            <a:r>
              <a:rPr lang="fi-FI" dirty="0" smtClean="0"/>
              <a:t> perheenjäsenenä</a:t>
            </a:r>
          </a:p>
          <a:p>
            <a:pPr lvl="1">
              <a:defRPr/>
            </a:pPr>
            <a:endParaRPr lang="fi-FI" dirty="0" smtClean="0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22.1.2015</a:t>
            </a:r>
            <a:endParaRPr lang="fi-FI" sz="900" dirty="0">
              <a:latin typeface="+mj-lt"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9A0EBB-34A5-46F9-9F74-B60257174944}" type="slidenum">
              <a:rPr lang="fi-FI" smtClean="0"/>
              <a:pPr>
                <a:defRPr/>
              </a:pPr>
              <a:t>6</a:t>
            </a:fld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Luopujien ikärajat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endParaRPr lang="fi-FI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fi-FI" dirty="0" smtClean="0"/>
              <a:t>Vuosina 2015 ja 2016</a:t>
            </a:r>
          </a:p>
          <a:p>
            <a:pPr>
              <a:defRPr/>
            </a:pPr>
            <a:endParaRPr lang="fi-FI" sz="1000" dirty="0" smtClean="0"/>
          </a:p>
          <a:p>
            <a:pPr lvl="1">
              <a:defRPr/>
            </a:pPr>
            <a:r>
              <a:rPr lang="fi-FI" dirty="0" smtClean="0"/>
              <a:t>59 v. jos luovutuksensaajana lähisukulainen</a:t>
            </a:r>
          </a:p>
          <a:p>
            <a:pPr lvl="2">
              <a:defRPr/>
            </a:pPr>
            <a:r>
              <a:rPr lang="fi-FI" dirty="0"/>
              <a:t>lähisukulaisiksi katsotaan</a:t>
            </a:r>
          </a:p>
          <a:p>
            <a:pPr lvl="3">
              <a:defRPr/>
            </a:pPr>
            <a:r>
              <a:rPr lang="fi-FI" dirty="0"/>
              <a:t>luopujan / puolison lapsi tai tämän puoliso</a:t>
            </a:r>
          </a:p>
          <a:p>
            <a:pPr lvl="3">
              <a:defRPr/>
            </a:pPr>
            <a:r>
              <a:rPr lang="fi-FI" dirty="0"/>
              <a:t>luopujan / puolison sisaruksen lapsi tai tämän puoliso</a:t>
            </a:r>
          </a:p>
          <a:p>
            <a:pPr lvl="1">
              <a:defRPr/>
            </a:pPr>
            <a:r>
              <a:rPr lang="fi-FI" dirty="0" smtClean="0"/>
              <a:t>60 v. jos luovutuksensaajana muu kuin lähisukulainen </a:t>
            </a:r>
            <a:endParaRPr lang="fi-FI" strike="sngStrike" dirty="0" smtClean="0"/>
          </a:p>
          <a:p>
            <a:pPr>
              <a:defRPr/>
            </a:pPr>
            <a:endParaRPr lang="fi-FI" dirty="0" smtClean="0"/>
          </a:p>
          <a:p>
            <a:pPr>
              <a:defRPr/>
            </a:pPr>
            <a:r>
              <a:rPr lang="fi-FI" dirty="0" smtClean="0"/>
              <a:t>Vuosina 2017 ja 2018</a:t>
            </a:r>
          </a:p>
          <a:p>
            <a:pPr>
              <a:defRPr/>
            </a:pPr>
            <a:endParaRPr lang="fi-FI" sz="1000" dirty="0" smtClean="0"/>
          </a:p>
          <a:p>
            <a:pPr lvl="1">
              <a:defRPr/>
            </a:pPr>
            <a:r>
              <a:rPr lang="fi-FI" dirty="0" smtClean="0"/>
              <a:t>60 v. luovutuksensaajan sukulaisuudesta riippumatta</a:t>
            </a:r>
          </a:p>
          <a:p>
            <a:pPr>
              <a:defRPr/>
            </a:pPr>
            <a:endParaRPr lang="fi-FI" dirty="0" smtClean="0"/>
          </a:p>
          <a:p>
            <a:pPr>
              <a:defRPr/>
            </a:pPr>
            <a:endParaRPr lang="fi-FI" dirty="0"/>
          </a:p>
          <a:p>
            <a:pPr>
              <a:buNone/>
              <a:defRPr/>
            </a:pPr>
            <a:endParaRPr lang="fi-FI" dirty="0" smtClean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22.1.2015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9A0EBB-34A5-46F9-9F74-B60257174944}" type="slidenum">
              <a:rPr lang="fi-FI" smtClean="0"/>
              <a:pPr>
                <a:defRPr/>
              </a:pPr>
              <a:t>7</a:t>
            </a:fld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Uinuva luopumistuki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i-FI" dirty="0" smtClean="0"/>
              <a:t>Luopumistuki voidaan myöntää uinuvana, jos ikäedellytys ei täyty</a:t>
            </a:r>
          </a:p>
          <a:p>
            <a:pPr>
              <a:defRPr/>
            </a:pPr>
            <a:endParaRPr lang="fi-FI" sz="1000" dirty="0"/>
          </a:p>
          <a:p>
            <a:pPr>
              <a:defRPr/>
            </a:pPr>
            <a:r>
              <a:rPr lang="fi-FI" dirty="0" smtClean="0"/>
              <a:t>Uinuvaan luopumistukeen ovat oikeutettuja  </a:t>
            </a:r>
          </a:p>
          <a:p>
            <a:pPr lvl="1">
              <a:defRPr/>
            </a:pPr>
            <a:r>
              <a:rPr lang="fi-FI" dirty="0" smtClean="0"/>
              <a:t>nuorempi </a:t>
            </a:r>
            <a:r>
              <a:rPr lang="fi-FI" dirty="0"/>
              <a:t>puoliso ja yhtymän </a:t>
            </a:r>
            <a:r>
              <a:rPr lang="fi-FI" dirty="0" smtClean="0"/>
              <a:t>sisarusosakas, jos vanhemmalla puolisolla/sisarusosakkaalla on oikeus luopumistukeen</a:t>
            </a:r>
            <a:endParaRPr lang="fi-FI" dirty="0"/>
          </a:p>
          <a:p>
            <a:pPr lvl="1">
              <a:defRPr/>
            </a:pPr>
            <a:r>
              <a:rPr lang="fi-FI" dirty="0" smtClean="0"/>
              <a:t>maatalousyrittäjän leski </a:t>
            </a:r>
            <a:r>
              <a:rPr lang="fi-FI" dirty="0"/>
              <a:t>ja täyttä </a:t>
            </a:r>
            <a:r>
              <a:rPr lang="fi-FI" dirty="0" err="1"/>
              <a:t>MYEL-työkyvyttömyyseläkettä</a:t>
            </a:r>
            <a:r>
              <a:rPr lang="fi-FI" dirty="0"/>
              <a:t> saavan puoliso</a:t>
            </a:r>
          </a:p>
          <a:p>
            <a:pPr>
              <a:defRPr/>
            </a:pPr>
            <a:endParaRPr lang="fi-FI" sz="1000" dirty="0" smtClean="0"/>
          </a:p>
          <a:p>
            <a:pPr>
              <a:defRPr/>
            </a:pPr>
            <a:r>
              <a:rPr lang="fi-FI" dirty="0" smtClean="0"/>
              <a:t>Aikaisintaan viisi vuotta ennen varsinaisen ikärajan täyttämistä </a:t>
            </a:r>
          </a:p>
          <a:p>
            <a:pPr lvl="1">
              <a:defRPr/>
            </a:pPr>
            <a:r>
              <a:rPr lang="fi-FI" dirty="0" smtClean="0"/>
              <a:t>uinuva luopuja on täyttänyt luopumishetkellä 54/55 v.</a:t>
            </a:r>
          </a:p>
          <a:p>
            <a:pPr lvl="1">
              <a:defRPr/>
            </a:pPr>
            <a:endParaRPr lang="fi-FI" sz="1000" dirty="0"/>
          </a:p>
          <a:p>
            <a:pPr>
              <a:defRPr/>
            </a:pPr>
            <a:r>
              <a:rPr lang="fi-FI" dirty="0" smtClean="0"/>
              <a:t>Luopumistuen maksaminen alkaa aikaisintaan varsinaisen ikärajan täyttymisestä lukien</a:t>
            </a:r>
            <a:endParaRPr lang="en-US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22.1.2015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9A0EBB-34A5-46F9-9F74-B60257174944}" type="slidenum">
              <a:rPr lang="fi-FI" smtClean="0"/>
              <a:pPr>
                <a:defRPr/>
              </a:pPr>
              <a:t>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36275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Maatilan sukupolvenvaihdosjatkaja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Luopumishetkellä alle 40-vuotias</a:t>
            </a:r>
          </a:p>
          <a:p>
            <a:endParaRPr lang="fi-FI" sz="1000" dirty="0" smtClean="0"/>
          </a:p>
          <a:p>
            <a:r>
              <a:rPr lang="fi-FI" dirty="0" smtClean="0"/>
              <a:t>Riittävä ammatillinen pätevyys</a:t>
            </a:r>
          </a:p>
          <a:p>
            <a:pPr lvl="1"/>
            <a:r>
              <a:rPr lang="fi-FI" dirty="0" smtClean="0"/>
              <a:t>jos ei täyty luopumishetkellä, koulutus hankittava kahden kalenterivuoden aikana luopumisesta</a:t>
            </a:r>
          </a:p>
          <a:p>
            <a:pPr lvl="1"/>
            <a:endParaRPr lang="fi-FI" sz="1000" dirty="0" smtClean="0"/>
          </a:p>
          <a:p>
            <a:r>
              <a:rPr lang="fi-FI" dirty="0" smtClean="0"/>
              <a:t>Sivutulot alle 60 000 euroa/vuosi</a:t>
            </a:r>
            <a:endParaRPr lang="fi-FI" strike="sngStrike" dirty="0" smtClean="0"/>
          </a:p>
          <a:p>
            <a:endParaRPr lang="fi-FI" sz="1000" dirty="0" smtClean="0"/>
          </a:p>
          <a:p>
            <a:r>
              <a:rPr lang="fi-FI" dirty="0" smtClean="0"/>
              <a:t>Sitoutuu viljelemään maatilaa ja asumaan tilalla tai tilan läheisyydessä </a:t>
            </a:r>
          </a:p>
          <a:p>
            <a:pPr lvl="1"/>
            <a:r>
              <a:rPr lang="fi-FI" dirty="0" smtClean="0"/>
              <a:t>niin kauan kuin luopujalle maksetaan luopumistukea </a:t>
            </a:r>
          </a:p>
          <a:p>
            <a:pPr lvl="1"/>
            <a:r>
              <a:rPr lang="fi-FI" b="1" dirty="0" smtClean="0"/>
              <a:t>aina</a:t>
            </a:r>
            <a:r>
              <a:rPr lang="fi-FI" dirty="0" smtClean="0"/>
              <a:t> vähintään 5 vuotta</a:t>
            </a:r>
          </a:p>
          <a:p>
            <a:pPr lvl="1"/>
            <a:endParaRPr lang="fi-FI" sz="1000" dirty="0" smtClean="0"/>
          </a:p>
          <a:p>
            <a:r>
              <a:rPr lang="fi-FI" dirty="0" smtClean="0"/>
              <a:t>Jos tila luovutetaan kahdelle jatkajalle yhdessä viljeltäväksi, molempien tulee täyttää kaikki ehdot ja lisäksi sitoutua pitämään maatila jakamattomana sitoumusajan</a:t>
            </a:r>
          </a:p>
          <a:p>
            <a:pPr lvl="1"/>
            <a:r>
              <a:rPr lang="fi-FI" dirty="0" smtClean="0"/>
              <a:t>poikkeuksena puolisot: toisen on täytettävä kaikki ehdot, molempien on annettava maatilan jakamattomuussitoumus</a:t>
            </a:r>
          </a:p>
          <a:p>
            <a:pPr marL="266400" lvl="1" indent="0">
              <a:buNone/>
            </a:pPr>
            <a:endParaRPr lang="fi-FI" dirty="0" smtClean="0">
              <a:solidFill>
                <a:srgbClr val="FF0000"/>
              </a:solidFill>
            </a:endParaRPr>
          </a:p>
          <a:p>
            <a:endParaRPr lang="fi-FI" dirty="0" smtClean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22.1.2015</a:t>
            </a:r>
            <a:endParaRPr lang="fi-FI" sz="900" dirty="0">
              <a:latin typeface="+mj-lt"/>
            </a:endParaRP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9A0EBB-34A5-46F9-9F74-B60257174944}" type="slidenum">
              <a:rPr lang="fi-FI" smtClean="0"/>
              <a:pPr>
                <a:defRPr/>
              </a:pPr>
              <a:t>9</a:t>
            </a:fld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elan teema">
  <a:themeElements>
    <a:clrScheme name="_Melan värit">
      <a:dk1>
        <a:srgbClr val="000000"/>
      </a:dk1>
      <a:lt1>
        <a:srgbClr val="FFFFFF"/>
      </a:lt1>
      <a:dk2>
        <a:srgbClr val="B2B2B2"/>
      </a:dk2>
      <a:lt2>
        <a:srgbClr val="FFFFFF"/>
      </a:lt2>
      <a:accent1>
        <a:srgbClr val="FFC61E"/>
      </a:accent1>
      <a:accent2>
        <a:srgbClr val="008AA1"/>
      </a:accent2>
      <a:accent3>
        <a:srgbClr val="88B800"/>
      </a:accent3>
      <a:accent4>
        <a:srgbClr val="9E6934"/>
      </a:accent4>
      <a:accent5>
        <a:srgbClr val="FF9947"/>
      </a:accent5>
      <a:accent6>
        <a:srgbClr val="C00000"/>
      </a:accent6>
      <a:hlink>
        <a:srgbClr val="0000CC"/>
      </a:hlink>
      <a:folHlink>
        <a:srgbClr val="000000"/>
      </a:folHlink>
    </a:clrScheme>
    <a:fontScheme name="Melan PowerPoin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Alkuperäine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rgbClr val="668A1E"/>
          </a:solidFill>
        </a:ln>
      </a:spPr>
      <a:bodyPr lIns="36000" tIns="36000" rIns="36000" bIns="36000" rtlCol="0" anchor="ctr">
        <a:normAutofit/>
      </a:bodyPr>
      <a:lstStyle>
        <a:defPPr algn="ctr">
          <a:defRPr b="1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Melan teema</Template>
  <TotalTime>0</TotalTime>
  <Words>973</Words>
  <Application>Microsoft Office PowerPoint</Application>
  <PresentationFormat>Näytössä katseltava diaesitys (4:3)</PresentationFormat>
  <Paragraphs>262</Paragraphs>
  <Slides>17</Slides>
  <Notes>8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18" baseType="lpstr">
      <vt:lpstr>1_Melan teema</vt:lpstr>
      <vt:lpstr>                      Spv-info 2015, Luopumistuki ja Mela-turva  </vt:lpstr>
      <vt:lpstr>Luopumistuki  2015–2018</vt:lpstr>
      <vt:lpstr>Mela-turva</vt:lpstr>
      <vt:lpstr>Luopumistuki  2015–2018</vt:lpstr>
      <vt:lpstr>Maatila</vt:lpstr>
      <vt:lpstr>Luopuva maatalousyrittäjä</vt:lpstr>
      <vt:lpstr>Luopujien ikärajat </vt:lpstr>
      <vt:lpstr>Uinuva luopumistuki</vt:lpstr>
      <vt:lpstr>Maatilan sukupolvenvaihdosjatkaja</vt:lpstr>
      <vt:lpstr>Sukupolvenvaihdosjatkajalle muodostuva maatila</vt:lpstr>
      <vt:lpstr>Sukupolvenvaihdoksen kaltainen lisämaaluovutus</vt:lpstr>
      <vt:lpstr>Porotaloudesta luopuminen: Yleistä</vt:lpstr>
      <vt:lpstr>Porotaloudesta luopuminen: Sukupolvenvaihdos</vt:lpstr>
      <vt:lpstr>Porotaloudesta luopuminen: Lisäporot</vt:lpstr>
      <vt:lpstr>Luopumistuen hakeminen ja lopullinen luopuminen</vt:lpstr>
      <vt:lpstr>Luopumistuki alkaa</vt:lpstr>
      <vt:lpstr>Luopumistuen määrä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2010-12-28T09:42:17Z</dcterms:created>
  <dcterms:modified xsi:type="dcterms:W3CDTF">2015-11-18T13:21:40Z</dcterms:modified>
</cp:coreProperties>
</file>