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  <p:sldMasterId id="2147483672" r:id="rId2"/>
  </p:sldMasterIdLst>
  <p:notesMasterIdLst>
    <p:notesMasterId r:id="rId46"/>
  </p:notesMasterIdLst>
  <p:sldIdLst>
    <p:sldId id="305" r:id="rId3"/>
    <p:sldId id="30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300" r:id="rId14"/>
    <p:sldId id="301" r:id="rId15"/>
    <p:sldId id="302" r:id="rId16"/>
    <p:sldId id="267" r:id="rId17"/>
    <p:sldId id="268" r:id="rId18"/>
    <p:sldId id="269" r:id="rId19"/>
    <p:sldId id="297" r:id="rId20"/>
    <p:sldId id="298" r:id="rId21"/>
    <p:sldId id="299" r:id="rId22"/>
    <p:sldId id="296" r:id="rId23"/>
    <p:sldId id="270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x="9144000" cy="6858000" type="screen4x3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B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113" d="100"/>
          <a:sy n="113" d="100"/>
        </p:scale>
        <p:origin x="-75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43047-C237-4348-A295-5B69943FF75A}" type="datetimeFigureOut">
              <a:rPr lang="fi-FI" smtClean="0"/>
              <a:pPr/>
              <a:t>18.11.2015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5E0C1-7552-4EE7-A015-66E9E4FA612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9835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4751F8-89E6-402C-A6EF-9EFF1EB962D3}" type="slidenum">
              <a:rPr lang="fi-FI" smtClean="0">
                <a:latin typeface="Times New Roman" charset="0"/>
              </a:rPr>
              <a:pPr/>
              <a:t>2</a:t>
            </a:fld>
            <a:endParaRPr lang="fi-FI" smtClean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86BDC5-E14D-4311-A85D-7540E29B2B2C}" type="slidenum">
              <a:rPr lang="fi-FI" smtClean="0">
                <a:latin typeface="Times New Roman" charset="0"/>
              </a:rPr>
              <a:pPr/>
              <a:t>11</a:t>
            </a:fld>
            <a:endParaRPr lang="fi-FI" smtClean="0"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5E0C1-7552-4EE7-A015-66E9E4FA6123}" type="slidenum">
              <a:rPr lang="fi-FI" smtClean="0"/>
              <a:pPr/>
              <a:t>12</a:t>
            </a:fld>
            <a:endParaRPr lang="fi-F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5E0C1-7552-4EE7-A015-66E9E4FA6123}" type="slidenum">
              <a:rPr lang="fi-FI" smtClean="0"/>
              <a:pPr/>
              <a:t>13</a:t>
            </a:fld>
            <a:endParaRPr lang="fi-F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5E0C1-7552-4EE7-A015-66E9E4FA6123}" type="slidenum">
              <a:rPr lang="fi-FI" smtClean="0"/>
              <a:pPr/>
              <a:t>14</a:t>
            </a:fld>
            <a:endParaRPr lang="fi-F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9F7866-1F14-4498-AB3B-374F4D2E1FAF}" type="slidenum">
              <a:rPr lang="fi-FI" smtClean="0">
                <a:latin typeface="Times New Roman" charset="0"/>
              </a:rPr>
              <a:pPr/>
              <a:t>15</a:t>
            </a:fld>
            <a:endParaRPr lang="fi-FI" smtClean="0">
              <a:latin typeface="Times New Roman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603BD4-CF55-419E-8971-2651D48C82CE}" type="slidenum">
              <a:rPr lang="fi-FI" smtClean="0">
                <a:latin typeface="Times New Roman" charset="0"/>
              </a:rPr>
              <a:pPr/>
              <a:t>16</a:t>
            </a:fld>
            <a:endParaRPr lang="fi-FI" smtClean="0">
              <a:latin typeface="Times New Roman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D220E5-585E-4A77-903F-1E47054D328A}" type="slidenum">
              <a:rPr lang="fi-FI" smtClean="0">
                <a:latin typeface="Times New Roman" charset="0"/>
              </a:rPr>
              <a:pPr/>
              <a:t>17</a:t>
            </a:fld>
            <a:endParaRPr lang="fi-FI" smtClean="0">
              <a:latin typeface="Times New Roman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5E0C1-7552-4EE7-A015-66E9E4FA6123}" type="slidenum">
              <a:rPr lang="fi-FI" smtClean="0"/>
              <a:pPr/>
              <a:t>18</a:t>
            </a:fld>
            <a:endParaRPr lang="fi-FI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5E0C1-7552-4EE7-A015-66E9E4FA6123}" type="slidenum">
              <a:rPr lang="fi-FI" smtClean="0"/>
              <a:pPr/>
              <a:t>19</a:t>
            </a:fld>
            <a:endParaRPr lang="fi-FI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5E0C1-7552-4EE7-A015-66E9E4FA6123}" type="slidenum">
              <a:rPr lang="fi-FI" smtClean="0"/>
              <a:pPr/>
              <a:t>20</a:t>
            </a:fld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A361F9-65CC-4AE9-B3AB-6E51D8E48233}" type="slidenum">
              <a:rPr lang="fi-FI" smtClean="0">
                <a:latin typeface="Times New Roman" charset="0"/>
              </a:rPr>
              <a:pPr/>
              <a:t>3</a:t>
            </a:fld>
            <a:endParaRPr lang="fi-FI" smtClean="0">
              <a:latin typeface="Times New Roman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5E0C1-7552-4EE7-A015-66E9E4FA6123}" type="slidenum">
              <a:rPr lang="fi-FI" smtClean="0"/>
              <a:pPr/>
              <a:t>21</a:t>
            </a:fld>
            <a:endParaRPr lang="fi-FI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FD090B-B1EC-4160-B3F4-D9B7761322DF}" type="slidenum">
              <a:rPr lang="fi-FI" smtClean="0">
                <a:latin typeface="Times New Roman" charset="0"/>
              </a:rPr>
              <a:pPr/>
              <a:t>22</a:t>
            </a:fld>
            <a:endParaRPr lang="fi-FI" smtClean="0">
              <a:latin typeface="Times New Roman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5A7A09-DFC1-47E9-AEA6-5B752EDD35AA}" type="slidenum">
              <a:rPr lang="fi-FI" smtClean="0">
                <a:latin typeface="Times New Roman" charset="0"/>
              </a:rPr>
              <a:pPr/>
              <a:t>23</a:t>
            </a:fld>
            <a:endParaRPr lang="fi-FI" smtClean="0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3753CA-A8F6-4277-85F0-E51F229FDDA7}" type="slidenum">
              <a:rPr lang="fi-FI" smtClean="0">
                <a:latin typeface="Times New Roman" charset="0"/>
              </a:rPr>
              <a:pPr/>
              <a:t>24</a:t>
            </a:fld>
            <a:endParaRPr lang="fi-FI" smtClean="0">
              <a:latin typeface="Times New Roman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F20E81-FE45-41A0-928B-DB192658E77E}" type="slidenum">
              <a:rPr lang="fi-FI" smtClean="0">
                <a:latin typeface="Times New Roman" charset="0"/>
              </a:rPr>
              <a:pPr/>
              <a:t>25</a:t>
            </a:fld>
            <a:endParaRPr lang="fi-FI" smtClean="0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58B63D-EC48-41D7-A58C-61FDD2795D89}" type="slidenum">
              <a:rPr lang="fi-FI" smtClean="0">
                <a:latin typeface="Times New Roman" charset="0"/>
              </a:rPr>
              <a:pPr/>
              <a:t>26</a:t>
            </a:fld>
            <a:endParaRPr lang="fi-FI" smtClean="0">
              <a:latin typeface="Times New Roman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5E0C1-7552-4EE7-A015-66E9E4FA6123}" type="slidenum">
              <a:rPr lang="fi-FI" smtClean="0"/>
              <a:pPr/>
              <a:t>27</a:t>
            </a:fld>
            <a:endParaRPr lang="fi-FI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1BA1FE-ADBC-4C2F-A20D-31185F8A241C}" type="slidenum">
              <a:rPr lang="fi-FI" smtClean="0">
                <a:latin typeface="Times New Roman" charset="0"/>
              </a:rPr>
              <a:pPr/>
              <a:t>28</a:t>
            </a:fld>
            <a:endParaRPr lang="fi-FI" smtClean="0">
              <a:latin typeface="Times New Roman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BB1B1D-3E1C-42D9-95C0-72CE64D50FDB}" type="slidenum">
              <a:rPr lang="fi-FI" smtClean="0">
                <a:latin typeface="Times New Roman" charset="0"/>
              </a:rPr>
              <a:pPr/>
              <a:t>29</a:t>
            </a:fld>
            <a:endParaRPr lang="fi-FI" smtClean="0">
              <a:latin typeface="Times New Roman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5E0C1-7552-4EE7-A015-66E9E4FA6123}" type="slidenum">
              <a:rPr lang="fi-FI" smtClean="0"/>
              <a:pPr/>
              <a:t>30</a:t>
            </a:fld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012725-3877-4DFB-8011-FD3138D9B649}" type="slidenum">
              <a:rPr lang="fi-FI" smtClean="0">
                <a:latin typeface="Times New Roman" charset="0"/>
              </a:rPr>
              <a:pPr/>
              <a:t>4</a:t>
            </a:fld>
            <a:endParaRPr lang="fi-FI" smtClean="0">
              <a:latin typeface="Times New Roman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334" tIns="45167" rIns="90334" bIns="45167"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156E61-2171-4FEA-9773-BBC5575630E3}" type="slidenum">
              <a:rPr lang="fi-FI" smtClean="0">
                <a:latin typeface="Times New Roman" charset="0"/>
              </a:rPr>
              <a:pPr/>
              <a:t>31</a:t>
            </a:fld>
            <a:endParaRPr lang="fi-FI" smtClean="0">
              <a:latin typeface="Times New Roman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385BA6-1DA8-4CEC-B70F-408817559F2B}" type="slidenum">
              <a:rPr lang="fi-FI" smtClean="0">
                <a:latin typeface="Times New Roman" charset="0"/>
              </a:rPr>
              <a:pPr/>
              <a:t>32</a:t>
            </a:fld>
            <a:endParaRPr lang="fi-FI" smtClean="0">
              <a:latin typeface="Times New Roman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8F3B23-87AA-4E46-8C36-7B1CB26DABF0}" type="slidenum">
              <a:rPr lang="fi-FI" smtClean="0">
                <a:latin typeface="Times New Roman" charset="0"/>
              </a:rPr>
              <a:pPr/>
              <a:t>33</a:t>
            </a:fld>
            <a:endParaRPr lang="fi-FI" smtClean="0">
              <a:latin typeface="Times New Roman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DFE422-4CC1-46DD-ACE3-12B602E26889}" type="slidenum">
              <a:rPr lang="fi-FI" smtClean="0">
                <a:latin typeface="Times New Roman" charset="0"/>
              </a:rPr>
              <a:pPr/>
              <a:t>34</a:t>
            </a:fld>
            <a:endParaRPr lang="fi-FI" smtClean="0">
              <a:latin typeface="Times New Roman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95E563-2F8F-423C-AA8E-11CB2292A538}" type="slidenum">
              <a:rPr lang="fi-FI" smtClean="0">
                <a:latin typeface="Times New Roman" charset="0"/>
              </a:rPr>
              <a:pPr/>
              <a:t>35</a:t>
            </a:fld>
            <a:endParaRPr lang="fi-FI" smtClean="0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8FC6FF-4628-4151-A5CF-AC55934716C4}" type="slidenum">
              <a:rPr lang="fi-FI" smtClean="0">
                <a:latin typeface="Times New Roman" charset="0"/>
              </a:rPr>
              <a:pPr/>
              <a:t>36</a:t>
            </a:fld>
            <a:endParaRPr lang="fi-FI" smtClean="0">
              <a:latin typeface="Times New Roman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DFC7FA-149B-4E34-A18C-17DAD70A80F0}" type="slidenum">
              <a:rPr lang="fi-FI" smtClean="0">
                <a:latin typeface="Times New Roman" charset="0"/>
              </a:rPr>
              <a:pPr/>
              <a:t>37</a:t>
            </a:fld>
            <a:endParaRPr lang="fi-FI" smtClean="0">
              <a:latin typeface="Times New Roman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C1C722-CE5B-4AAB-82E5-437D0A040CD8}" type="slidenum">
              <a:rPr lang="fi-FI" smtClean="0">
                <a:latin typeface="Times New Roman" charset="0"/>
              </a:rPr>
              <a:pPr/>
              <a:t>38</a:t>
            </a:fld>
            <a:endParaRPr lang="fi-FI" smtClean="0">
              <a:latin typeface="Times New Roman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D37C8B-FF31-4DFE-A996-9F617E53C0EB}" type="slidenum">
              <a:rPr lang="fi-FI" smtClean="0">
                <a:latin typeface="Times New Roman" charset="0"/>
              </a:rPr>
              <a:pPr/>
              <a:t>39</a:t>
            </a:fld>
            <a:endParaRPr lang="fi-FI" smtClean="0">
              <a:latin typeface="Times New Roman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07BE77-AFF1-4C5F-8D11-45DBB52E29E7}" type="slidenum">
              <a:rPr lang="fi-FI" smtClean="0">
                <a:latin typeface="Times New Roman" charset="0"/>
              </a:rPr>
              <a:pPr/>
              <a:t>40</a:t>
            </a:fld>
            <a:endParaRPr lang="fi-FI" smtClean="0">
              <a:latin typeface="Times New Roman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C49CD9-3FCA-4FD9-8024-C460D379AD5D}" type="slidenum">
              <a:rPr lang="fi-FI" smtClean="0">
                <a:latin typeface="Times New Roman" charset="0"/>
              </a:rPr>
              <a:pPr/>
              <a:t>5</a:t>
            </a:fld>
            <a:endParaRPr lang="fi-FI" smtClean="0">
              <a:latin typeface="Times New Roman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33EE5E-5649-4828-820F-3A10F46F2149}" type="slidenum">
              <a:rPr lang="fi-FI" smtClean="0">
                <a:latin typeface="Times New Roman" charset="0"/>
              </a:rPr>
              <a:pPr/>
              <a:t>41</a:t>
            </a:fld>
            <a:endParaRPr lang="fi-FI" smtClean="0">
              <a:latin typeface="Times New Roman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8D68AC-17AC-4381-A7F1-2B62898B9A50}" type="slidenum">
              <a:rPr lang="fi-FI" smtClean="0">
                <a:latin typeface="Times New Roman" charset="0"/>
              </a:rPr>
              <a:pPr/>
              <a:t>42</a:t>
            </a:fld>
            <a:endParaRPr lang="fi-FI" smtClean="0">
              <a:latin typeface="Times New Roman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6C4F6B-0C35-41EA-BEA3-96DB768F7A48}" type="slidenum">
              <a:rPr lang="fi-FI" smtClean="0">
                <a:latin typeface="Times New Roman" charset="0"/>
              </a:rPr>
              <a:pPr/>
              <a:t>43</a:t>
            </a:fld>
            <a:endParaRPr lang="fi-FI" smtClean="0">
              <a:latin typeface="Times New Roman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17637D-7AFC-46A1-BBCB-0A7068F027B1}" type="slidenum">
              <a:rPr lang="fi-FI" smtClean="0">
                <a:latin typeface="Times New Roman" charset="0"/>
              </a:rPr>
              <a:pPr/>
              <a:t>6</a:t>
            </a:fld>
            <a:endParaRPr lang="fi-FI" smtClean="0">
              <a:latin typeface="Times New Roman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34A2D2-F90A-448E-8940-F323FA6CA941}" type="slidenum">
              <a:rPr lang="fi-FI" smtClean="0">
                <a:latin typeface="Times New Roman" charset="0"/>
              </a:rPr>
              <a:pPr/>
              <a:t>7</a:t>
            </a:fld>
            <a:endParaRPr lang="fi-FI" smtClean="0">
              <a:latin typeface="Times New Roman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4D8480-E77E-47AE-89D5-87056F0126E1}" type="slidenum">
              <a:rPr lang="fi-FI" smtClean="0">
                <a:latin typeface="Times New Roman" charset="0"/>
              </a:rPr>
              <a:pPr/>
              <a:t>8</a:t>
            </a:fld>
            <a:endParaRPr lang="fi-FI" smtClean="0">
              <a:latin typeface="Times New Roman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3FD2AF-E3C9-439E-9A6E-3E6E912C99DC}" type="slidenum">
              <a:rPr lang="fi-FI" smtClean="0">
                <a:latin typeface="Times New Roman" charset="0"/>
              </a:rPr>
              <a:pPr/>
              <a:t>9</a:t>
            </a:fld>
            <a:endParaRPr lang="fi-FI" smtClean="0">
              <a:latin typeface="Times New Roman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5E0C1-7552-4EE7-A015-66E9E4FA6123}" type="slidenum">
              <a:rPr lang="fi-FI" smtClean="0"/>
              <a:pPr/>
              <a:t>10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yhmä 9"/>
          <p:cNvGrpSpPr/>
          <p:nvPr/>
        </p:nvGrpSpPr>
        <p:grpSpPr>
          <a:xfrm>
            <a:off x="-7813" y="-6420"/>
            <a:ext cx="5335926" cy="6864420"/>
            <a:chOff x="-7813" y="-6420"/>
            <a:chExt cx="5335926" cy="6864420"/>
          </a:xfrm>
        </p:grpSpPr>
        <p:sp>
          <p:nvSpPr>
            <p:cNvPr id="8" name="Puolivapaa piirto 7"/>
            <p:cNvSpPr/>
            <p:nvPr/>
          </p:nvSpPr>
          <p:spPr>
            <a:xfrm>
              <a:off x="-7813" y="-6420"/>
              <a:ext cx="5222755" cy="6863835"/>
            </a:xfrm>
            <a:custGeom>
              <a:avLst/>
              <a:gdLst>
                <a:gd name="connsiteX0" fmla="*/ 0 w 8429684"/>
                <a:gd name="connsiteY0" fmla="*/ 4214842 h 8429684"/>
                <a:gd name="connsiteX1" fmla="*/ 1234503 w 8429684"/>
                <a:gd name="connsiteY1" fmla="*/ 1234499 h 8429684"/>
                <a:gd name="connsiteX2" fmla="*/ 4214849 w 8429684"/>
                <a:gd name="connsiteY2" fmla="*/ 5 h 8429684"/>
                <a:gd name="connsiteX3" fmla="*/ 7195192 w 8429684"/>
                <a:gd name="connsiteY3" fmla="*/ 1234508 h 8429684"/>
                <a:gd name="connsiteX4" fmla="*/ 8429686 w 8429684"/>
                <a:gd name="connsiteY4" fmla="*/ 4214854 h 8429684"/>
                <a:gd name="connsiteX5" fmla="*/ 7195186 w 8429684"/>
                <a:gd name="connsiteY5" fmla="*/ 7195198 h 8429684"/>
                <a:gd name="connsiteX6" fmla="*/ 4214841 w 8429684"/>
                <a:gd name="connsiteY6" fmla="*/ 8429696 h 8429684"/>
                <a:gd name="connsiteX7" fmla="*/ 1234497 w 8429684"/>
                <a:gd name="connsiteY7" fmla="*/ 7195195 h 8429684"/>
                <a:gd name="connsiteX8" fmla="*/ 1 w 8429684"/>
                <a:gd name="connsiteY8" fmla="*/ 4214849 h 8429684"/>
                <a:gd name="connsiteX9" fmla="*/ 0 w 8429684"/>
                <a:gd name="connsiteY9" fmla="*/ 4214842 h 8429684"/>
                <a:gd name="connsiteX0" fmla="*/ 1 w 8429688"/>
                <a:gd name="connsiteY0" fmla="*/ 4214846 h 8429693"/>
                <a:gd name="connsiteX1" fmla="*/ 1234503 w 8429688"/>
                <a:gd name="connsiteY1" fmla="*/ 1234496 h 8429693"/>
                <a:gd name="connsiteX2" fmla="*/ 4214849 w 8429688"/>
                <a:gd name="connsiteY2" fmla="*/ 2 h 8429693"/>
                <a:gd name="connsiteX3" fmla="*/ 7195192 w 8429688"/>
                <a:gd name="connsiteY3" fmla="*/ 1234505 h 8429693"/>
                <a:gd name="connsiteX4" fmla="*/ 8429686 w 8429688"/>
                <a:gd name="connsiteY4" fmla="*/ 4214851 h 8429693"/>
                <a:gd name="connsiteX5" fmla="*/ 7195186 w 8429688"/>
                <a:gd name="connsiteY5" fmla="*/ 7195195 h 8429693"/>
                <a:gd name="connsiteX6" fmla="*/ 4214841 w 8429688"/>
                <a:gd name="connsiteY6" fmla="*/ 8429693 h 8429693"/>
                <a:gd name="connsiteX7" fmla="*/ 1234497 w 8429688"/>
                <a:gd name="connsiteY7" fmla="*/ 7195192 h 8429693"/>
                <a:gd name="connsiteX8" fmla="*/ 1 w 8429688"/>
                <a:gd name="connsiteY8" fmla="*/ 4214846 h 8429693"/>
                <a:gd name="connsiteX0" fmla="*/ 496723 w 7691914"/>
                <a:gd name="connsiteY0" fmla="*/ 7195192 h 8429693"/>
                <a:gd name="connsiteX1" fmla="*/ 496729 w 7691914"/>
                <a:gd name="connsiteY1" fmla="*/ 1234496 h 8429693"/>
                <a:gd name="connsiteX2" fmla="*/ 3477075 w 7691914"/>
                <a:gd name="connsiteY2" fmla="*/ 2 h 8429693"/>
                <a:gd name="connsiteX3" fmla="*/ 6457418 w 7691914"/>
                <a:gd name="connsiteY3" fmla="*/ 1234505 h 8429693"/>
                <a:gd name="connsiteX4" fmla="*/ 7691912 w 7691914"/>
                <a:gd name="connsiteY4" fmla="*/ 4214851 h 8429693"/>
                <a:gd name="connsiteX5" fmla="*/ 6457412 w 7691914"/>
                <a:gd name="connsiteY5" fmla="*/ 7195195 h 8429693"/>
                <a:gd name="connsiteX6" fmla="*/ 3477067 w 7691914"/>
                <a:gd name="connsiteY6" fmla="*/ 8429693 h 8429693"/>
                <a:gd name="connsiteX7" fmla="*/ 496723 w 7691914"/>
                <a:gd name="connsiteY7" fmla="*/ 7195192 h 8429693"/>
                <a:gd name="connsiteX0" fmla="*/ 496723 w 7691914"/>
                <a:gd name="connsiteY0" fmla="*/ 7195190 h 8429691"/>
                <a:gd name="connsiteX1" fmla="*/ 496729 w 7691914"/>
                <a:gd name="connsiteY1" fmla="*/ 1234494 h 8429691"/>
                <a:gd name="connsiteX2" fmla="*/ 3477075 w 7691914"/>
                <a:gd name="connsiteY2" fmla="*/ 0 h 8429691"/>
                <a:gd name="connsiteX3" fmla="*/ 6457418 w 7691914"/>
                <a:gd name="connsiteY3" fmla="*/ 1234503 h 8429691"/>
                <a:gd name="connsiteX4" fmla="*/ 7691912 w 7691914"/>
                <a:gd name="connsiteY4" fmla="*/ 4214849 h 8429691"/>
                <a:gd name="connsiteX5" fmla="*/ 6457412 w 7691914"/>
                <a:gd name="connsiteY5" fmla="*/ 7195193 h 8429691"/>
                <a:gd name="connsiteX6" fmla="*/ 3477067 w 7691914"/>
                <a:gd name="connsiteY6" fmla="*/ 8429691 h 8429691"/>
                <a:gd name="connsiteX7" fmla="*/ 496723 w 7691914"/>
                <a:gd name="connsiteY7" fmla="*/ 7195190 h 8429691"/>
                <a:gd name="connsiteX0" fmla="*/ 2980339 w 7195186"/>
                <a:gd name="connsiteY0" fmla="*/ 8429691 h 9423141"/>
                <a:gd name="connsiteX1" fmla="*/ 1 w 7195186"/>
                <a:gd name="connsiteY1" fmla="*/ 1234494 h 9423141"/>
                <a:gd name="connsiteX2" fmla="*/ 2980347 w 7195186"/>
                <a:gd name="connsiteY2" fmla="*/ 0 h 9423141"/>
                <a:gd name="connsiteX3" fmla="*/ 5960690 w 7195186"/>
                <a:gd name="connsiteY3" fmla="*/ 1234503 h 9423141"/>
                <a:gd name="connsiteX4" fmla="*/ 7195184 w 7195186"/>
                <a:gd name="connsiteY4" fmla="*/ 4214849 h 9423141"/>
                <a:gd name="connsiteX5" fmla="*/ 5960684 w 7195186"/>
                <a:gd name="connsiteY5" fmla="*/ 7195193 h 9423141"/>
                <a:gd name="connsiteX6" fmla="*/ 2980339 w 7195186"/>
                <a:gd name="connsiteY6" fmla="*/ 8429691 h 9423141"/>
                <a:gd name="connsiteX0" fmla="*/ 993447 w 7351466"/>
                <a:gd name="connsiteY0" fmla="*/ 7715287 h 8708737"/>
                <a:gd name="connsiteX1" fmla="*/ 156281 w 7351466"/>
                <a:gd name="connsiteY1" fmla="*/ 1234494 h 8708737"/>
                <a:gd name="connsiteX2" fmla="*/ 3136627 w 7351466"/>
                <a:gd name="connsiteY2" fmla="*/ 0 h 8708737"/>
                <a:gd name="connsiteX3" fmla="*/ 6116970 w 7351466"/>
                <a:gd name="connsiteY3" fmla="*/ 1234503 h 8708737"/>
                <a:gd name="connsiteX4" fmla="*/ 7351464 w 7351466"/>
                <a:gd name="connsiteY4" fmla="*/ 4214849 h 8708737"/>
                <a:gd name="connsiteX5" fmla="*/ 6116964 w 7351466"/>
                <a:gd name="connsiteY5" fmla="*/ 7195193 h 8708737"/>
                <a:gd name="connsiteX6" fmla="*/ 993447 w 7351466"/>
                <a:gd name="connsiteY6" fmla="*/ 7715287 h 8708737"/>
                <a:gd name="connsiteX0" fmla="*/ 993447 w 7351466"/>
                <a:gd name="connsiteY0" fmla="*/ 6933230 h 7926680"/>
                <a:gd name="connsiteX1" fmla="*/ 156281 w 7351466"/>
                <a:gd name="connsiteY1" fmla="*/ 452437 h 7926680"/>
                <a:gd name="connsiteX2" fmla="*/ 5279735 w 7351466"/>
                <a:gd name="connsiteY2" fmla="*/ 718117 h 7926680"/>
                <a:gd name="connsiteX3" fmla="*/ 6116970 w 7351466"/>
                <a:gd name="connsiteY3" fmla="*/ 452446 h 7926680"/>
                <a:gd name="connsiteX4" fmla="*/ 7351464 w 7351466"/>
                <a:gd name="connsiteY4" fmla="*/ 3432792 h 7926680"/>
                <a:gd name="connsiteX5" fmla="*/ 6116964 w 7351466"/>
                <a:gd name="connsiteY5" fmla="*/ 6413136 h 7926680"/>
                <a:gd name="connsiteX6" fmla="*/ 993447 w 7351466"/>
                <a:gd name="connsiteY6" fmla="*/ 6933230 h 7926680"/>
                <a:gd name="connsiteX0" fmla="*/ 993447 w 7351466"/>
                <a:gd name="connsiteY0" fmla="*/ 7040391 h 8033841"/>
                <a:gd name="connsiteX1" fmla="*/ 156281 w 7351466"/>
                <a:gd name="connsiteY1" fmla="*/ 559598 h 8033841"/>
                <a:gd name="connsiteX2" fmla="*/ 5279735 w 7351466"/>
                <a:gd name="connsiteY2" fmla="*/ 182312 h 8033841"/>
                <a:gd name="connsiteX3" fmla="*/ 6116970 w 7351466"/>
                <a:gd name="connsiteY3" fmla="*/ 559607 h 8033841"/>
                <a:gd name="connsiteX4" fmla="*/ 7351464 w 7351466"/>
                <a:gd name="connsiteY4" fmla="*/ 3539953 h 8033841"/>
                <a:gd name="connsiteX5" fmla="*/ 6116964 w 7351466"/>
                <a:gd name="connsiteY5" fmla="*/ 6520297 h 8033841"/>
                <a:gd name="connsiteX6" fmla="*/ 993447 w 7351466"/>
                <a:gd name="connsiteY6" fmla="*/ 7040391 h 8033841"/>
                <a:gd name="connsiteX0" fmla="*/ 850576 w 7208595"/>
                <a:gd name="connsiteY0" fmla="*/ 7040391 h 8093377"/>
                <a:gd name="connsiteX1" fmla="*/ 870634 w 7208595"/>
                <a:gd name="connsiteY1" fmla="*/ 202384 h 8093377"/>
                <a:gd name="connsiteX2" fmla="*/ 5136864 w 7208595"/>
                <a:gd name="connsiteY2" fmla="*/ 182312 h 8093377"/>
                <a:gd name="connsiteX3" fmla="*/ 5974099 w 7208595"/>
                <a:gd name="connsiteY3" fmla="*/ 559607 h 8093377"/>
                <a:gd name="connsiteX4" fmla="*/ 7208593 w 7208595"/>
                <a:gd name="connsiteY4" fmla="*/ 3539953 h 8093377"/>
                <a:gd name="connsiteX5" fmla="*/ 5974093 w 7208595"/>
                <a:gd name="connsiteY5" fmla="*/ 6520297 h 8093377"/>
                <a:gd name="connsiteX6" fmla="*/ 850576 w 7208595"/>
                <a:gd name="connsiteY6" fmla="*/ 7040391 h 8093377"/>
                <a:gd name="connsiteX0" fmla="*/ 850576 w 7208595"/>
                <a:gd name="connsiteY0" fmla="*/ 7040391 h 8093377"/>
                <a:gd name="connsiteX1" fmla="*/ 870634 w 7208595"/>
                <a:gd name="connsiteY1" fmla="*/ 202384 h 8093377"/>
                <a:gd name="connsiteX2" fmla="*/ 5136864 w 7208595"/>
                <a:gd name="connsiteY2" fmla="*/ 182312 h 8093377"/>
                <a:gd name="connsiteX3" fmla="*/ 5974099 w 7208595"/>
                <a:gd name="connsiteY3" fmla="*/ 559607 h 8093377"/>
                <a:gd name="connsiteX4" fmla="*/ 7208593 w 7208595"/>
                <a:gd name="connsiteY4" fmla="*/ 3539953 h 8093377"/>
                <a:gd name="connsiteX5" fmla="*/ 5974093 w 7208595"/>
                <a:gd name="connsiteY5" fmla="*/ 6520297 h 8093377"/>
                <a:gd name="connsiteX6" fmla="*/ 850576 w 7208595"/>
                <a:gd name="connsiteY6" fmla="*/ 7040391 h 8093377"/>
                <a:gd name="connsiteX0" fmla="*/ 850576 w 6565685"/>
                <a:gd name="connsiteY0" fmla="*/ 6254549 h 7307535"/>
                <a:gd name="connsiteX1" fmla="*/ 227724 w 6565685"/>
                <a:gd name="connsiteY1" fmla="*/ 202384 h 7307535"/>
                <a:gd name="connsiteX2" fmla="*/ 4493954 w 6565685"/>
                <a:gd name="connsiteY2" fmla="*/ 182312 h 7307535"/>
                <a:gd name="connsiteX3" fmla="*/ 5331189 w 6565685"/>
                <a:gd name="connsiteY3" fmla="*/ 559607 h 7307535"/>
                <a:gd name="connsiteX4" fmla="*/ 6565683 w 6565685"/>
                <a:gd name="connsiteY4" fmla="*/ 3539953 h 7307535"/>
                <a:gd name="connsiteX5" fmla="*/ 5331183 w 6565685"/>
                <a:gd name="connsiteY5" fmla="*/ 6520297 h 7307535"/>
                <a:gd name="connsiteX6" fmla="*/ 850576 w 6565685"/>
                <a:gd name="connsiteY6" fmla="*/ 6254549 h 7307535"/>
                <a:gd name="connsiteX0" fmla="*/ 850576 w 6565685"/>
                <a:gd name="connsiteY0" fmla="*/ 6254549 h 6520297"/>
                <a:gd name="connsiteX1" fmla="*/ 227724 w 6565685"/>
                <a:gd name="connsiteY1" fmla="*/ 202384 h 6520297"/>
                <a:gd name="connsiteX2" fmla="*/ 4493954 w 6565685"/>
                <a:gd name="connsiteY2" fmla="*/ 182312 h 6520297"/>
                <a:gd name="connsiteX3" fmla="*/ 5331189 w 6565685"/>
                <a:gd name="connsiteY3" fmla="*/ 559607 h 6520297"/>
                <a:gd name="connsiteX4" fmla="*/ 6565683 w 6565685"/>
                <a:gd name="connsiteY4" fmla="*/ 3539953 h 6520297"/>
                <a:gd name="connsiteX5" fmla="*/ 5331183 w 6565685"/>
                <a:gd name="connsiteY5" fmla="*/ 6520297 h 6520297"/>
                <a:gd name="connsiteX6" fmla="*/ 850576 w 6565685"/>
                <a:gd name="connsiteY6" fmla="*/ 6254549 h 6520297"/>
                <a:gd name="connsiteX0" fmla="*/ 850576 w 7208659"/>
                <a:gd name="connsiteY0" fmla="*/ 6968905 h 6968905"/>
                <a:gd name="connsiteX1" fmla="*/ 870698 w 7208659"/>
                <a:gd name="connsiteY1" fmla="*/ 202384 h 6968905"/>
                <a:gd name="connsiteX2" fmla="*/ 5136928 w 7208659"/>
                <a:gd name="connsiteY2" fmla="*/ 182312 h 6968905"/>
                <a:gd name="connsiteX3" fmla="*/ 5974163 w 7208659"/>
                <a:gd name="connsiteY3" fmla="*/ 559607 h 6968905"/>
                <a:gd name="connsiteX4" fmla="*/ 7208657 w 7208659"/>
                <a:gd name="connsiteY4" fmla="*/ 3539953 h 6968905"/>
                <a:gd name="connsiteX5" fmla="*/ 5974157 w 7208659"/>
                <a:gd name="connsiteY5" fmla="*/ 6520297 h 6968905"/>
                <a:gd name="connsiteX6" fmla="*/ 850576 w 7208659"/>
                <a:gd name="connsiteY6" fmla="*/ 6968905 h 6968905"/>
                <a:gd name="connsiteX0" fmla="*/ 850576 w 7208659"/>
                <a:gd name="connsiteY0" fmla="*/ 6968905 h 7025164"/>
                <a:gd name="connsiteX1" fmla="*/ 870698 w 7208659"/>
                <a:gd name="connsiteY1" fmla="*/ 202384 h 7025164"/>
                <a:gd name="connsiteX2" fmla="*/ 5136928 w 7208659"/>
                <a:gd name="connsiteY2" fmla="*/ 182312 h 7025164"/>
                <a:gd name="connsiteX3" fmla="*/ 5974163 w 7208659"/>
                <a:gd name="connsiteY3" fmla="*/ 559607 h 7025164"/>
                <a:gd name="connsiteX4" fmla="*/ 7208657 w 7208659"/>
                <a:gd name="connsiteY4" fmla="*/ 3539953 h 7025164"/>
                <a:gd name="connsiteX5" fmla="*/ 5974157 w 7208659"/>
                <a:gd name="connsiteY5" fmla="*/ 6520297 h 7025164"/>
                <a:gd name="connsiteX6" fmla="*/ 5974248 w 7208659"/>
                <a:gd name="connsiteY6" fmla="*/ 7025164 h 7025164"/>
                <a:gd name="connsiteX7" fmla="*/ 850576 w 7208659"/>
                <a:gd name="connsiteY7" fmla="*/ 6968905 h 7025164"/>
                <a:gd name="connsiteX0" fmla="*/ 850576 w 7208659"/>
                <a:gd name="connsiteY0" fmla="*/ 6968905 h 7025164"/>
                <a:gd name="connsiteX1" fmla="*/ 870698 w 7208659"/>
                <a:gd name="connsiteY1" fmla="*/ 202384 h 7025164"/>
                <a:gd name="connsiteX2" fmla="*/ 5136928 w 7208659"/>
                <a:gd name="connsiteY2" fmla="*/ 182312 h 7025164"/>
                <a:gd name="connsiteX3" fmla="*/ 5974163 w 7208659"/>
                <a:gd name="connsiteY3" fmla="*/ 559607 h 7025164"/>
                <a:gd name="connsiteX4" fmla="*/ 7208657 w 7208659"/>
                <a:gd name="connsiteY4" fmla="*/ 3539953 h 7025164"/>
                <a:gd name="connsiteX5" fmla="*/ 5974157 w 7208659"/>
                <a:gd name="connsiteY5" fmla="*/ 6520297 h 7025164"/>
                <a:gd name="connsiteX6" fmla="*/ 5974248 w 7208659"/>
                <a:gd name="connsiteY6" fmla="*/ 7025164 h 7025164"/>
                <a:gd name="connsiteX7" fmla="*/ 850576 w 7208659"/>
                <a:gd name="connsiteY7" fmla="*/ 6968905 h 7025164"/>
                <a:gd name="connsiteX0" fmla="*/ 850576 w 7208671"/>
                <a:gd name="connsiteY0" fmla="*/ 6968905 h 7025164"/>
                <a:gd name="connsiteX1" fmla="*/ 870698 w 7208671"/>
                <a:gd name="connsiteY1" fmla="*/ 202384 h 7025164"/>
                <a:gd name="connsiteX2" fmla="*/ 5136928 w 7208671"/>
                <a:gd name="connsiteY2" fmla="*/ 182312 h 7025164"/>
                <a:gd name="connsiteX3" fmla="*/ 5974163 w 7208671"/>
                <a:gd name="connsiteY3" fmla="*/ 559607 h 7025164"/>
                <a:gd name="connsiteX4" fmla="*/ 7208657 w 7208671"/>
                <a:gd name="connsiteY4" fmla="*/ 3539953 h 7025164"/>
                <a:gd name="connsiteX5" fmla="*/ 5974248 w 7208671"/>
                <a:gd name="connsiteY5" fmla="*/ 7025164 h 7025164"/>
                <a:gd name="connsiteX6" fmla="*/ 850576 w 7208671"/>
                <a:gd name="connsiteY6" fmla="*/ 6968905 h 7025164"/>
                <a:gd name="connsiteX0" fmla="*/ 850576 w 7208671"/>
                <a:gd name="connsiteY0" fmla="*/ 6968905 h 7025164"/>
                <a:gd name="connsiteX1" fmla="*/ 870698 w 7208671"/>
                <a:gd name="connsiteY1" fmla="*/ 202384 h 7025164"/>
                <a:gd name="connsiteX2" fmla="*/ 5136928 w 7208671"/>
                <a:gd name="connsiteY2" fmla="*/ 182312 h 7025164"/>
                <a:gd name="connsiteX3" fmla="*/ 5974163 w 7208671"/>
                <a:gd name="connsiteY3" fmla="*/ 559607 h 7025164"/>
                <a:gd name="connsiteX4" fmla="*/ 7208657 w 7208671"/>
                <a:gd name="connsiteY4" fmla="*/ 3539953 h 7025164"/>
                <a:gd name="connsiteX5" fmla="*/ 5974248 w 7208671"/>
                <a:gd name="connsiteY5" fmla="*/ 7025164 h 7025164"/>
                <a:gd name="connsiteX6" fmla="*/ 850576 w 7208671"/>
                <a:gd name="connsiteY6" fmla="*/ 6968905 h 7025164"/>
                <a:gd name="connsiteX0" fmla="*/ 850576 w 7208671"/>
                <a:gd name="connsiteY0" fmla="*/ 6766521 h 6822780"/>
                <a:gd name="connsiteX1" fmla="*/ 870698 w 7208671"/>
                <a:gd name="connsiteY1" fmla="*/ 0 h 6822780"/>
                <a:gd name="connsiteX2" fmla="*/ 5974163 w 7208671"/>
                <a:gd name="connsiteY2" fmla="*/ 357223 h 6822780"/>
                <a:gd name="connsiteX3" fmla="*/ 7208657 w 7208671"/>
                <a:gd name="connsiteY3" fmla="*/ 3337569 h 6822780"/>
                <a:gd name="connsiteX4" fmla="*/ 5974248 w 7208671"/>
                <a:gd name="connsiteY4" fmla="*/ 6822780 h 6822780"/>
                <a:gd name="connsiteX5" fmla="*/ 850576 w 7208671"/>
                <a:gd name="connsiteY5" fmla="*/ 6766521 h 6822780"/>
                <a:gd name="connsiteX0" fmla="*/ 850576 w 7208671"/>
                <a:gd name="connsiteY0" fmla="*/ 6766521 h 6822780"/>
                <a:gd name="connsiteX1" fmla="*/ 870698 w 7208671"/>
                <a:gd name="connsiteY1" fmla="*/ 0 h 6822780"/>
                <a:gd name="connsiteX2" fmla="*/ 5974163 w 7208671"/>
                <a:gd name="connsiteY2" fmla="*/ 357223 h 6822780"/>
                <a:gd name="connsiteX3" fmla="*/ 7208657 w 7208671"/>
                <a:gd name="connsiteY3" fmla="*/ 3337569 h 6822780"/>
                <a:gd name="connsiteX4" fmla="*/ 5974248 w 7208671"/>
                <a:gd name="connsiteY4" fmla="*/ 6822780 h 6822780"/>
                <a:gd name="connsiteX5" fmla="*/ 850576 w 7208671"/>
                <a:gd name="connsiteY5" fmla="*/ 6766521 h 6822780"/>
                <a:gd name="connsiteX0" fmla="*/ 850576 w 7208671"/>
                <a:gd name="connsiteY0" fmla="*/ 6766521 h 6822780"/>
                <a:gd name="connsiteX1" fmla="*/ 870698 w 7208671"/>
                <a:gd name="connsiteY1" fmla="*/ 0 h 6822780"/>
                <a:gd name="connsiteX2" fmla="*/ 5974163 w 7208671"/>
                <a:gd name="connsiteY2" fmla="*/ 357223 h 6822780"/>
                <a:gd name="connsiteX3" fmla="*/ 7208657 w 7208671"/>
                <a:gd name="connsiteY3" fmla="*/ 3337569 h 6822780"/>
                <a:gd name="connsiteX4" fmla="*/ 5974248 w 7208671"/>
                <a:gd name="connsiteY4" fmla="*/ 6822780 h 6822780"/>
                <a:gd name="connsiteX5" fmla="*/ 850576 w 7208671"/>
                <a:gd name="connsiteY5" fmla="*/ 6766521 h 6822780"/>
                <a:gd name="connsiteX0" fmla="*/ 850576 w 7208671"/>
                <a:gd name="connsiteY0" fmla="*/ 6766521 h 6822780"/>
                <a:gd name="connsiteX1" fmla="*/ 870698 w 7208671"/>
                <a:gd name="connsiteY1" fmla="*/ 0 h 6822780"/>
                <a:gd name="connsiteX2" fmla="*/ 5974163 w 7208671"/>
                <a:gd name="connsiteY2" fmla="*/ 357223 h 6822780"/>
                <a:gd name="connsiteX3" fmla="*/ 7208657 w 7208671"/>
                <a:gd name="connsiteY3" fmla="*/ 3337569 h 6822780"/>
                <a:gd name="connsiteX4" fmla="*/ 5974248 w 7208671"/>
                <a:gd name="connsiteY4" fmla="*/ 6822780 h 6822780"/>
                <a:gd name="connsiteX5" fmla="*/ 850576 w 7208671"/>
                <a:gd name="connsiteY5" fmla="*/ 6766521 h 6822780"/>
                <a:gd name="connsiteX0" fmla="*/ 850576 w 7208671"/>
                <a:gd name="connsiteY0" fmla="*/ 6766521 h 6822780"/>
                <a:gd name="connsiteX1" fmla="*/ 870698 w 7208671"/>
                <a:gd name="connsiteY1" fmla="*/ 0 h 6822780"/>
                <a:gd name="connsiteX2" fmla="*/ 5974163 w 7208671"/>
                <a:gd name="connsiteY2" fmla="*/ 357223 h 6822780"/>
                <a:gd name="connsiteX3" fmla="*/ 7208657 w 7208671"/>
                <a:gd name="connsiteY3" fmla="*/ 3337569 h 6822780"/>
                <a:gd name="connsiteX4" fmla="*/ 5974248 w 7208671"/>
                <a:gd name="connsiteY4" fmla="*/ 6822780 h 6822780"/>
                <a:gd name="connsiteX5" fmla="*/ 850576 w 7208671"/>
                <a:gd name="connsiteY5" fmla="*/ 6766521 h 6822780"/>
                <a:gd name="connsiteX0" fmla="*/ 850576 w 7208671"/>
                <a:gd name="connsiteY0" fmla="*/ 6766521 h 6822780"/>
                <a:gd name="connsiteX1" fmla="*/ 870698 w 7208671"/>
                <a:gd name="connsiteY1" fmla="*/ 0 h 6822780"/>
                <a:gd name="connsiteX2" fmla="*/ 5974163 w 7208671"/>
                <a:gd name="connsiteY2" fmla="*/ 357223 h 6822780"/>
                <a:gd name="connsiteX3" fmla="*/ 7208657 w 7208671"/>
                <a:gd name="connsiteY3" fmla="*/ 3337569 h 6822780"/>
                <a:gd name="connsiteX4" fmla="*/ 5974248 w 7208671"/>
                <a:gd name="connsiteY4" fmla="*/ 6822780 h 6822780"/>
                <a:gd name="connsiteX5" fmla="*/ 850576 w 7208671"/>
                <a:gd name="connsiteY5" fmla="*/ 6766521 h 6822780"/>
                <a:gd name="connsiteX0" fmla="*/ 850576 w 7208671"/>
                <a:gd name="connsiteY0" fmla="*/ 6766521 h 6822780"/>
                <a:gd name="connsiteX1" fmla="*/ 870698 w 7208671"/>
                <a:gd name="connsiteY1" fmla="*/ 0 h 6822780"/>
                <a:gd name="connsiteX2" fmla="*/ 5974163 w 7208671"/>
                <a:gd name="connsiteY2" fmla="*/ 357223 h 6822780"/>
                <a:gd name="connsiteX3" fmla="*/ 7208657 w 7208671"/>
                <a:gd name="connsiteY3" fmla="*/ 3337569 h 6822780"/>
                <a:gd name="connsiteX4" fmla="*/ 5974248 w 7208671"/>
                <a:gd name="connsiteY4" fmla="*/ 6822780 h 6822780"/>
                <a:gd name="connsiteX5" fmla="*/ 850576 w 7208671"/>
                <a:gd name="connsiteY5" fmla="*/ 6766521 h 6822780"/>
                <a:gd name="connsiteX0" fmla="*/ 0 w 6358095"/>
                <a:gd name="connsiteY0" fmla="*/ 6766521 h 6822780"/>
                <a:gd name="connsiteX1" fmla="*/ 20122 w 6358095"/>
                <a:gd name="connsiteY1" fmla="*/ 0 h 6822780"/>
                <a:gd name="connsiteX2" fmla="*/ 5123587 w 6358095"/>
                <a:gd name="connsiteY2" fmla="*/ 357223 h 6822780"/>
                <a:gd name="connsiteX3" fmla="*/ 6358081 w 6358095"/>
                <a:gd name="connsiteY3" fmla="*/ 3337569 h 6822780"/>
                <a:gd name="connsiteX4" fmla="*/ 5123672 w 6358095"/>
                <a:gd name="connsiteY4" fmla="*/ 6822780 h 6822780"/>
                <a:gd name="connsiteX5" fmla="*/ 0 w 6358095"/>
                <a:gd name="connsiteY5" fmla="*/ 6766521 h 6822780"/>
                <a:gd name="connsiteX0" fmla="*/ 7803 w 6365898"/>
                <a:gd name="connsiteY0" fmla="*/ 6766521 h 6822780"/>
                <a:gd name="connsiteX1" fmla="*/ 27925 w 6365898"/>
                <a:gd name="connsiteY1" fmla="*/ 0 h 6822780"/>
                <a:gd name="connsiteX2" fmla="*/ 5131390 w 6365898"/>
                <a:gd name="connsiteY2" fmla="*/ 357223 h 6822780"/>
                <a:gd name="connsiteX3" fmla="*/ 6365884 w 6365898"/>
                <a:gd name="connsiteY3" fmla="*/ 3337569 h 6822780"/>
                <a:gd name="connsiteX4" fmla="*/ 5131475 w 6365898"/>
                <a:gd name="connsiteY4" fmla="*/ 6822780 h 6822780"/>
                <a:gd name="connsiteX5" fmla="*/ 7803 w 6365898"/>
                <a:gd name="connsiteY5" fmla="*/ 6766521 h 6822780"/>
                <a:gd name="connsiteX0" fmla="*/ 7803 w 6365898"/>
                <a:gd name="connsiteY0" fmla="*/ 6766521 h 6822780"/>
                <a:gd name="connsiteX1" fmla="*/ 27925 w 6365898"/>
                <a:gd name="connsiteY1" fmla="*/ 0 h 6822780"/>
                <a:gd name="connsiteX2" fmla="*/ 5131390 w 6365898"/>
                <a:gd name="connsiteY2" fmla="*/ 357223 h 6822780"/>
                <a:gd name="connsiteX3" fmla="*/ 6365884 w 6365898"/>
                <a:gd name="connsiteY3" fmla="*/ 3337569 h 6822780"/>
                <a:gd name="connsiteX4" fmla="*/ 5131475 w 6365898"/>
                <a:gd name="connsiteY4" fmla="*/ 6822780 h 6822780"/>
                <a:gd name="connsiteX5" fmla="*/ 7803 w 6365898"/>
                <a:gd name="connsiteY5" fmla="*/ 6766521 h 6822780"/>
                <a:gd name="connsiteX0" fmla="*/ 7803 w 6365898"/>
                <a:gd name="connsiteY0" fmla="*/ 6766521 h 6822780"/>
                <a:gd name="connsiteX1" fmla="*/ 27925 w 6365898"/>
                <a:gd name="connsiteY1" fmla="*/ 0 h 6822780"/>
                <a:gd name="connsiteX2" fmla="*/ 5131390 w 6365898"/>
                <a:gd name="connsiteY2" fmla="*/ 357223 h 6822780"/>
                <a:gd name="connsiteX3" fmla="*/ 6365884 w 6365898"/>
                <a:gd name="connsiteY3" fmla="*/ 3337569 h 6822780"/>
                <a:gd name="connsiteX4" fmla="*/ 5131475 w 6365898"/>
                <a:gd name="connsiteY4" fmla="*/ 6822780 h 6822780"/>
                <a:gd name="connsiteX5" fmla="*/ 7803 w 6365898"/>
                <a:gd name="connsiteY5" fmla="*/ 6766521 h 6822780"/>
                <a:gd name="connsiteX0" fmla="*/ 7803 w 6365898"/>
                <a:gd name="connsiteY0" fmla="*/ 6766521 h 6822780"/>
                <a:gd name="connsiteX1" fmla="*/ 27925 w 6365898"/>
                <a:gd name="connsiteY1" fmla="*/ 0 h 6822780"/>
                <a:gd name="connsiteX2" fmla="*/ 5131390 w 6365898"/>
                <a:gd name="connsiteY2" fmla="*/ 357223 h 6822780"/>
                <a:gd name="connsiteX3" fmla="*/ 6365884 w 6365898"/>
                <a:gd name="connsiteY3" fmla="*/ 3337569 h 6822780"/>
                <a:gd name="connsiteX4" fmla="*/ 5131475 w 6365898"/>
                <a:gd name="connsiteY4" fmla="*/ 6822780 h 6822780"/>
                <a:gd name="connsiteX5" fmla="*/ 7803 w 6365898"/>
                <a:gd name="connsiteY5" fmla="*/ 6766521 h 6822780"/>
                <a:gd name="connsiteX0" fmla="*/ 7803 w 6365898"/>
                <a:gd name="connsiteY0" fmla="*/ 6885586 h 6941845"/>
                <a:gd name="connsiteX1" fmla="*/ 27925 w 6365898"/>
                <a:gd name="connsiteY1" fmla="*/ 119065 h 6941845"/>
                <a:gd name="connsiteX2" fmla="*/ 4702730 w 6365898"/>
                <a:gd name="connsiteY2" fmla="*/ 119074 h 6941845"/>
                <a:gd name="connsiteX3" fmla="*/ 6365884 w 6365898"/>
                <a:gd name="connsiteY3" fmla="*/ 3456634 h 6941845"/>
                <a:gd name="connsiteX4" fmla="*/ 5131475 w 6365898"/>
                <a:gd name="connsiteY4" fmla="*/ 6941845 h 6941845"/>
                <a:gd name="connsiteX5" fmla="*/ 7803 w 6365898"/>
                <a:gd name="connsiteY5" fmla="*/ 6885586 h 6941845"/>
                <a:gd name="connsiteX0" fmla="*/ 7803 w 6365898"/>
                <a:gd name="connsiteY0" fmla="*/ 6783986 h 6840245"/>
                <a:gd name="connsiteX1" fmla="*/ 27925 w 6365898"/>
                <a:gd name="connsiteY1" fmla="*/ 17465 h 6840245"/>
                <a:gd name="connsiteX2" fmla="*/ 4702730 w 6365898"/>
                <a:gd name="connsiteY2" fmla="*/ 17474 h 6840245"/>
                <a:gd name="connsiteX3" fmla="*/ 6365884 w 6365898"/>
                <a:gd name="connsiteY3" fmla="*/ 3355034 h 6840245"/>
                <a:gd name="connsiteX4" fmla="*/ 5131475 w 6365898"/>
                <a:gd name="connsiteY4" fmla="*/ 6840245 h 6840245"/>
                <a:gd name="connsiteX5" fmla="*/ 7803 w 6365898"/>
                <a:gd name="connsiteY5" fmla="*/ 6783986 h 6840245"/>
                <a:gd name="connsiteX0" fmla="*/ 7803 w 6365898"/>
                <a:gd name="connsiteY0" fmla="*/ 6783986 h 6840245"/>
                <a:gd name="connsiteX1" fmla="*/ 27925 w 6365898"/>
                <a:gd name="connsiteY1" fmla="*/ 17465 h 6840245"/>
                <a:gd name="connsiteX2" fmla="*/ 4702730 w 6365898"/>
                <a:gd name="connsiteY2" fmla="*/ 17474 h 6840245"/>
                <a:gd name="connsiteX3" fmla="*/ 6365884 w 6365898"/>
                <a:gd name="connsiteY3" fmla="*/ 3355034 h 6840245"/>
                <a:gd name="connsiteX4" fmla="*/ 5131475 w 6365898"/>
                <a:gd name="connsiteY4" fmla="*/ 6840245 h 6840245"/>
                <a:gd name="connsiteX5" fmla="*/ 7803 w 6365898"/>
                <a:gd name="connsiteY5" fmla="*/ 6783986 h 6840245"/>
                <a:gd name="connsiteX0" fmla="*/ 7803 w 6365898"/>
                <a:gd name="connsiteY0" fmla="*/ 6783986 h 6840245"/>
                <a:gd name="connsiteX1" fmla="*/ 27925 w 6365898"/>
                <a:gd name="connsiteY1" fmla="*/ 17465 h 6840245"/>
                <a:gd name="connsiteX2" fmla="*/ 4702730 w 6365898"/>
                <a:gd name="connsiteY2" fmla="*/ 17474 h 6840245"/>
                <a:gd name="connsiteX3" fmla="*/ 6365884 w 6365898"/>
                <a:gd name="connsiteY3" fmla="*/ 3355034 h 6840245"/>
                <a:gd name="connsiteX4" fmla="*/ 5131475 w 6365898"/>
                <a:gd name="connsiteY4" fmla="*/ 6840245 h 6840245"/>
                <a:gd name="connsiteX5" fmla="*/ 7803 w 6365898"/>
                <a:gd name="connsiteY5" fmla="*/ 6783986 h 6840245"/>
                <a:gd name="connsiteX0" fmla="*/ 7803 w 6365884"/>
                <a:gd name="connsiteY0" fmla="*/ 6783986 h 6840245"/>
                <a:gd name="connsiteX1" fmla="*/ 27925 w 6365884"/>
                <a:gd name="connsiteY1" fmla="*/ 17465 h 6840245"/>
                <a:gd name="connsiteX2" fmla="*/ 4702730 w 6365884"/>
                <a:gd name="connsiteY2" fmla="*/ 17474 h 6840245"/>
                <a:gd name="connsiteX3" fmla="*/ 6365884 w 6365884"/>
                <a:gd name="connsiteY3" fmla="*/ 3355034 h 6840245"/>
                <a:gd name="connsiteX4" fmla="*/ 5131475 w 6365884"/>
                <a:gd name="connsiteY4" fmla="*/ 6840245 h 6840245"/>
                <a:gd name="connsiteX5" fmla="*/ 7803 w 6365884"/>
                <a:gd name="connsiteY5" fmla="*/ 6783986 h 6840245"/>
                <a:gd name="connsiteX0" fmla="*/ 7803 w 6365884"/>
                <a:gd name="connsiteY0" fmla="*/ 6783986 h 7920023"/>
                <a:gd name="connsiteX1" fmla="*/ 27925 w 6365884"/>
                <a:gd name="connsiteY1" fmla="*/ 17465 h 7920023"/>
                <a:gd name="connsiteX2" fmla="*/ 4702730 w 6365884"/>
                <a:gd name="connsiteY2" fmla="*/ 17474 h 7920023"/>
                <a:gd name="connsiteX3" fmla="*/ 6365884 w 6365884"/>
                <a:gd name="connsiteY3" fmla="*/ 3355034 h 7920023"/>
                <a:gd name="connsiteX4" fmla="*/ 5131475 w 6365884"/>
                <a:gd name="connsiteY4" fmla="*/ 6840245 h 7920023"/>
                <a:gd name="connsiteX5" fmla="*/ 4631377 w 6365884"/>
                <a:gd name="connsiteY5" fmla="*/ 7333731 h 7920023"/>
                <a:gd name="connsiteX6" fmla="*/ 7803 w 6365884"/>
                <a:gd name="connsiteY6" fmla="*/ 6783986 h 7920023"/>
                <a:gd name="connsiteX0" fmla="*/ 7803 w 6365884"/>
                <a:gd name="connsiteY0" fmla="*/ 6783986 h 7920023"/>
                <a:gd name="connsiteX1" fmla="*/ 27925 w 6365884"/>
                <a:gd name="connsiteY1" fmla="*/ 17465 h 7920023"/>
                <a:gd name="connsiteX2" fmla="*/ 4702730 w 6365884"/>
                <a:gd name="connsiteY2" fmla="*/ 17474 h 7920023"/>
                <a:gd name="connsiteX3" fmla="*/ 6365884 w 6365884"/>
                <a:gd name="connsiteY3" fmla="*/ 3355034 h 7920023"/>
                <a:gd name="connsiteX4" fmla="*/ 5131475 w 6365884"/>
                <a:gd name="connsiteY4" fmla="*/ 6840245 h 7920023"/>
                <a:gd name="connsiteX5" fmla="*/ 5831309 w 6365884"/>
                <a:gd name="connsiteY5" fmla="*/ 6848203 h 7920023"/>
                <a:gd name="connsiteX6" fmla="*/ 4631377 w 6365884"/>
                <a:gd name="connsiteY6" fmla="*/ 7333731 h 7920023"/>
                <a:gd name="connsiteX7" fmla="*/ 7803 w 6365884"/>
                <a:gd name="connsiteY7" fmla="*/ 6783986 h 7920023"/>
                <a:gd name="connsiteX0" fmla="*/ 7803 w 6553980"/>
                <a:gd name="connsiteY0" fmla="*/ 6783986 h 7920023"/>
                <a:gd name="connsiteX1" fmla="*/ 27925 w 6553980"/>
                <a:gd name="connsiteY1" fmla="*/ 17465 h 7920023"/>
                <a:gd name="connsiteX2" fmla="*/ 4702730 w 6553980"/>
                <a:gd name="connsiteY2" fmla="*/ 17474 h 7920023"/>
                <a:gd name="connsiteX3" fmla="*/ 6365884 w 6553980"/>
                <a:gd name="connsiteY3" fmla="*/ 3355034 h 7920023"/>
                <a:gd name="connsiteX4" fmla="*/ 5831309 w 6553980"/>
                <a:gd name="connsiteY4" fmla="*/ 6848203 h 7920023"/>
                <a:gd name="connsiteX5" fmla="*/ 4631377 w 6553980"/>
                <a:gd name="connsiteY5" fmla="*/ 7333731 h 7920023"/>
                <a:gd name="connsiteX6" fmla="*/ 7803 w 6553980"/>
                <a:gd name="connsiteY6" fmla="*/ 6783986 h 7920023"/>
                <a:gd name="connsiteX0" fmla="*/ 7803 w 6365884"/>
                <a:gd name="connsiteY0" fmla="*/ 6783986 h 7920023"/>
                <a:gd name="connsiteX1" fmla="*/ 27925 w 6365884"/>
                <a:gd name="connsiteY1" fmla="*/ 17465 h 7920023"/>
                <a:gd name="connsiteX2" fmla="*/ 4702730 w 6365884"/>
                <a:gd name="connsiteY2" fmla="*/ 17474 h 7920023"/>
                <a:gd name="connsiteX3" fmla="*/ 6365884 w 6365884"/>
                <a:gd name="connsiteY3" fmla="*/ 3355034 h 7920023"/>
                <a:gd name="connsiteX4" fmla="*/ 4631377 w 6365884"/>
                <a:gd name="connsiteY4" fmla="*/ 7333731 h 7920023"/>
                <a:gd name="connsiteX5" fmla="*/ 7803 w 6365884"/>
                <a:gd name="connsiteY5" fmla="*/ 6783986 h 7920023"/>
                <a:gd name="connsiteX0" fmla="*/ 7803 w 6365884"/>
                <a:gd name="connsiteY0" fmla="*/ 6783986 h 8004690"/>
                <a:gd name="connsiteX1" fmla="*/ 27925 w 6365884"/>
                <a:gd name="connsiteY1" fmla="*/ 17465 h 8004690"/>
                <a:gd name="connsiteX2" fmla="*/ 4702730 w 6365884"/>
                <a:gd name="connsiteY2" fmla="*/ 17474 h 8004690"/>
                <a:gd name="connsiteX3" fmla="*/ 6365884 w 6365884"/>
                <a:gd name="connsiteY3" fmla="*/ 3355034 h 8004690"/>
                <a:gd name="connsiteX4" fmla="*/ 4631377 w 6365884"/>
                <a:gd name="connsiteY4" fmla="*/ 7333731 h 8004690"/>
                <a:gd name="connsiteX5" fmla="*/ 4608961 w 6365884"/>
                <a:gd name="connsiteY5" fmla="*/ 6412971 h 8004690"/>
                <a:gd name="connsiteX6" fmla="*/ 7803 w 6365884"/>
                <a:gd name="connsiteY6" fmla="*/ 6783986 h 8004690"/>
                <a:gd name="connsiteX0" fmla="*/ 7803 w 6365884"/>
                <a:gd name="connsiteY0" fmla="*/ 6783986 h 8004690"/>
                <a:gd name="connsiteX1" fmla="*/ 27925 w 6365884"/>
                <a:gd name="connsiteY1" fmla="*/ 17465 h 8004690"/>
                <a:gd name="connsiteX2" fmla="*/ 4702730 w 6365884"/>
                <a:gd name="connsiteY2" fmla="*/ 17474 h 8004690"/>
                <a:gd name="connsiteX3" fmla="*/ 6365884 w 6365884"/>
                <a:gd name="connsiteY3" fmla="*/ 3355034 h 8004690"/>
                <a:gd name="connsiteX4" fmla="*/ 4631377 w 6365884"/>
                <a:gd name="connsiteY4" fmla="*/ 7333731 h 8004690"/>
                <a:gd name="connsiteX5" fmla="*/ 4338824 w 6365884"/>
                <a:gd name="connsiteY5" fmla="*/ 6698501 h 8004690"/>
                <a:gd name="connsiteX6" fmla="*/ 4608961 w 6365884"/>
                <a:gd name="connsiteY6" fmla="*/ 6412971 h 8004690"/>
                <a:gd name="connsiteX7" fmla="*/ 7803 w 6365884"/>
                <a:gd name="connsiteY7" fmla="*/ 6783986 h 8004690"/>
                <a:gd name="connsiteX0" fmla="*/ 7803 w 6365884"/>
                <a:gd name="connsiteY0" fmla="*/ 6783986 h 8004690"/>
                <a:gd name="connsiteX1" fmla="*/ 27925 w 6365884"/>
                <a:gd name="connsiteY1" fmla="*/ 17465 h 8004690"/>
                <a:gd name="connsiteX2" fmla="*/ 4702730 w 6365884"/>
                <a:gd name="connsiteY2" fmla="*/ 17474 h 8004690"/>
                <a:gd name="connsiteX3" fmla="*/ 6365884 w 6365884"/>
                <a:gd name="connsiteY3" fmla="*/ 3355034 h 8004690"/>
                <a:gd name="connsiteX4" fmla="*/ 4631377 w 6365884"/>
                <a:gd name="connsiteY4" fmla="*/ 7333731 h 8004690"/>
                <a:gd name="connsiteX5" fmla="*/ 4608961 w 6365884"/>
                <a:gd name="connsiteY5" fmla="*/ 6412971 h 8004690"/>
                <a:gd name="connsiteX6" fmla="*/ 7803 w 6365884"/>
                <a:gd name="connsiteY6" fmla="*/ 6783986 h 8004690"/>
                <a:gd name="connsiteX0" fmla="*/ 4608961 w 6365884"/>
                <a:gd name="connsiteY0" fmla="*/ 6412971 h 8004690"/>
                <a:gd name="connsiteX1" fmla="*/ 7803 w 6365884"/>
                <a:gd name="connsiteY1" fmla="*/ 6783986 h 8004690"/>
                <a:gd name="connsiteX2" fmla="*/ 27925 w 6365884"/>
                <a:gd name="connsiteY2" fmla="*/ 17465 h 8004690"/>
                <a:gd name="connsiteX3" fmla="*/ 4702730 w 6365884"/>
                <a:gd name="connsiteY3" fmla="*/ 17474 h 8004690"/>
                <a:gd name="connsiteX4" fmla="*/ 6365884 w 6365884"/>
                <a:gd name="connsiteY4" fmla="*/ 3355034 h 8004690"/>
                <a:gd name="connsiteX5" fmla="*/ 4722817 w 6365884"/>
                <a:gd name="connsiteY5" fmla="*/ 7425171 h 8004690"/>
                <a:gd name="connsiteX0" fmla="*/ 7803 w 6365884"/>
                <a:gd name="connsiteY0" fmla="*/ 6783986 h 7425171"/>
                <a:gd name="connsiteX1" fmla="*/ 27925 w 6365884"/>
                <a:gd name="connsiteY1" fmla="*/ 17465 h 7425171"/>
                <a:gd name="connsiteX2" fmla="*/ 4702730 w 6365884"/>
                <a:gd name="connsiteY2" fmla="*/ 17474 h 7425171"/>
                <a:gd name="connsiteX3" fmla="*/ 6365884 w 6365884"/>
                <a:gd name="connsiteY3" fmla="*/ 3355034 h 7425171"/>
                <a:gd name="connsiteX4" fmla="*/ 4722817 w 6365884"/>
                <a:gd name="connsiteY4" fmla="*/ 7425171 h 7425171"/>
                <a:gd name="connsiteX0" fmla="*/ 7803 w 6365884"/>
                <a:gd name="connsiteY0" fmla="*/ 6783986 h 6853643"/>
                <a:gd name="connsiteX1" fmla="*/ 27925 w 6365884"/>
                <a:gd name="connsiteY1" fmla="*/ 17465 h 6853643"/>
                <a:gd name="connsiteX2" fmla="*/ 4702730 w 6365884"/>
                <a:gd name="connsiteY2" fmla="*/ 17474 h 6853643"/>
                <a:gd name="connsiteX3" fmla="*/ 6365884 w 6365884"/>
                <a:gd name="connsiteY3" fmla="*/ 3355034 h 6853643"/>
                <a:gd name="connsiteX4" fmla="*/ 4722817 w 6365884"/>
                <a:gd name="connsiteY4" fmla="*/ 6853643 h 6853643"/>
                <a:gd name="connsiteX0" fmla="*/ 767182 w 7125263"/>
                <a:gd name="connsiteY0" fmla="*/ 6783986 h 7874356"/>
                <a:gd name="connsiteX1" fmla="*/ 738282 w 7125263"/>
                <a:gd name="connsiteY1" fmla="*/ 6746603 h 7874356"/>
                <a:gd name="connsiteX2" fmla="*/ 787304 w 7125263"/>
                <a:gd name="connsiteY2" fmla="*/ 17465 h 7874356"/>
                <a:gd name="connsiteX3" fmla="*/ 5462109 w 7125263"/>
                <a:gd name="connsiteY3" fmla="*/ 17474 h 7874356"/>
                <a:gd name="connsiteX4" fmla="*/ 7125263 w 7125263"/>
                <a:gd name="connsiteY4" fmla="*/ 3355034 h 7874356"/>
                <a:gd name="connsiteX5" fmla="*/ 5482196 w 7125263"/>
                <a:gd name="connsiteY5" fmla="*/ 6853643 h 7874356"/>
                <a:gd name="connsiteX0" fmla="*/ 32254 w 6390335"/>
                <a:gd name="connsiteY0" fmla="*/ 6783986 h 7874356"/>
                <a:gd name="connsiteX1" fmla="*/ 3354 w 6390335"/>
                <a:gd name="connsiteY1" fmla="*/ 6746603 h 7874356"/>
                <a:gd name="connsiteX2" fmla="*/ 52376 w 6390335"/>
                <a:gd name="connsiteY2" fmla="*/ 17465 h 7874356"/>
                <a:gd name="connsiteX3" fmla="*/ 4727181 w 6390335"/>
                <a:gd name="connsiteY3" fmla="*/ 17474 h 7874356"/>
                <a:gd name="connsiteX4" fmla="*/ 6390335 w 6390335"/>
                <a:gd name="connsiteY4" fmla="*/ 3355034 h 7874356"/>
                <a:gd name="connsiteX5" fmla="*/ 4747268 w 6390335"/>
                <a:gd name="connsiteY5" fmla="*/ 6853643 h 7874356"/>
                <a:gd name="connsiteX0" fmla="*/ 762366 w 7120447"/>
                <a:gd name="connsiteY0" fmla="*/ 6783986 h 6853643"/>
                <a:gd name="connsiteX1" fmla="*/ 782488 w 7120447"/>
                <a:gd name="connsiteY1" fmla="*/ 17465 h 6853643"/>
                <a:gd name="connsiteX2" fmla="*/ 5457293 w 7120447"/>
                <a:gd name="connsiteY2" fmla="*/ 17474 h 6853643"/>
                <a:gd name="connsiteX3" fmla="*/ 7120447 w 7120447"/>
                <a:gd name="connsiteY3" fmla="*/ 3355034 h 6853643"/>
                <a:gd name="connsiteX4" fmla="*/ 5477380 w 7120447"/>
                <a:gd name="connsiteY4" fmla="*/ 6853643 h 6853643"/>
                <a:gd name="connsiteX0" fmla="*/ 764763 w 7122844"/>
                <a:gd name="connsiteY0" fmla="*/ 6783986 h 7888870"/>
                <a:gd name="connsiteX1" fmla="*/ 750379 w 7122844"/>
                <a:gd name="connsiteY1" fmla="*/ 6761117 h 7888870"/>
                <a:gd name="connsiteX2" fmla="*/ 784885 w 7122844"/>
                <a:gd name="connsiteY2" fmla="*/ 17465 h 7888870"/>
                <a:gd name="connsiteX3" fmla="*/ 5459690 w 7122844"/>
                <a:gd name="connsiteY3" fmla="*/ 17474 h 7888870"/>
                <a:gd name="connsiteX4" fmla="*/ 7122844 w 7122844"/>
                <a:gd name="connsiteY4" fmla="*/ 3355034 h 7888870"/>
                <a:gd name="connsiteX5" fmla="*/ 5479777 w 7122844"/>
                <a:gd name="connsiteY5" fmla="*/ 6853643 h 7888870"/>
                <a:gd name="connsiteX0" fmla="*/ 762366 w 7120447"/>
                <a:gd name="connsiteY0" fmla="*/ 6783986 h 6853643"/>
                <a:gd name="connsiteX1" fmla="*/ 782488 w 7120447"/>
                <a:gd name="connsiteY1" fmla="*/ 17465 h 6853643"/>
                <a:gd name="connsiteX2" fmla="*/ 5457293 w 7120447"/>
                <a:gd name="connsiteY2" fmla="*/ 17474 h 6853643"/>
                <a:gd name="connsiteX3" fmla="*/ 7120447 w 7120447"/>
                <a:gd name="connsiteY3" fmla="*/ 3355034 h 6853643"/>
                <a:gd name="connsiteX4" fmla="*/ 5477380 w 7120447"/>
                <a:gd name="connsiteY4" fmla="*/ 6853643 h 6853643"/>
                <a:gd name="connsiteX0" fmla="*/ 762366 w 7120447"/>
                <a:gd name="connsiteY0" fmla="*/ 6783986 h 6853643"/>
                <a:gd name="connsiteX1" fmla="*/ 782488 w 7120447"/>
                <a:gd name="connsiteY1" fmla="*/ 17465 h 6853643"/>
                <a:gd name="connsiteX2" fmla="*/ 5457293 w 7120447"/>
                <a:gd name="connsiteY2" fmla="*/ 17474 h 6853643"/>
                <a:gd name="connsiteX3" fmla="*/ 7120447 w 7120447"/>
                <a:gd name="connsiteY3" fmla="*/ 3355034 h 6853643"/>
                <a:gd name="connsiteX4" fmla="*/ 5477380 w 7120447"/>
                <a:gd name="connsiteY4" fmla="*/ 6853643 h 6853643"/>
                <a:gd name="connsiteX0" fmla="*/ 762366 w 7120447"/>
                <a:gd name="connsiteY0" fmla="*/ 6783986 h 6853643"/>
                <a:gd name="connsiteX1" fmla="*/ 782488 w 7120447"/>
                <a:gd name="connsiteY1" fmla="*/ 17465 h 6853643"/>
                <a:gd name="connsiteX2" fmla="*/ 5457293 w 7120447"/>
                <a:gd name="connsiteY2" fmla="*/ 17474 h 6853643"/>
                <a:gd name="connsiteX3" fmla="*/ 7120447 w 7120447"/>
                <a:gd name="connsiteY3" fmla="*/ 3355034 h 6853643"/>
                <a:gd name="connsiteX4" fmla="*/ 5477380 w 7120447"/>
                <a:gd name="connsiteY4" fmla="*/ 6853643 h 6853643"/>
                <a:gd name="connsiteX0" fmla="*/ 0 w 6358081"/>
                <a:gd name="connsiteY0" fmla="*/ 6783986 h 6853643"/>
                <a:gd name="connsiteX1" fmla="*/ 20122 w 6358081"/>
                <a:gd name="connsiteY1" fmla="*/ 17465 h 6853643"/>
                <a:gd name="connsiteX2" fmla="*/ 4694927 w 6358081"/>
                <a:gd name="connsiteY2" fmla="*/ 17474 h 6853643"/>
                <a:gd name="connsiteX3" fmla="*/ 6358081 w 6358081"/>
                <a:gd name="connsiteY3" fmla="*/ 3355034 h 6853643"/>
                <a:gd name="connsiteX4" fmla="*/ 4715014 w 6358081"/>
                <a:gd name="connsiteY4" fmla="*/ 6853643 h 6853643"/>
                <a:gd name="connsiteX0" fmla="*/ 0 w 6358081"/>
                <a:gd name="connsiteY0" fmla="*/ 6783986 h 6853643"/>
                <a:gd name="connsiteX1" fmla="*/ 20122 w 6358081"/>
                <a:gd name="connsiteY1" fmla="*/ 17465 h 6853643"/>
                <a:gd name="connsiteX2" fmla="*/ 4694927 w 6358081"/>
                <a:gd name="connsiteY2" fmla="*/ 17474 h 6853643"/>
                <a:gd name="connsiteX3" fmla="*/ 6358081 w 6358081"/>
                <a:gd name="connsiteY3" fmla="*/ 3355034 h 6853643"/>
                <a:gd name="connsiteX4" fmla="*/ 4715014 w 6358081"/>
                <a:gd name="connsiteY4" fmla="*/ 6853643 h 6853643"/>
                <a:gd name="connsiteX0" fmla="*/ 8692 w 6366773"/>
                <a:gd name="connsiteY0" fmla="*/ 6783986 h 6853643"/>
                <a:gd name="connsiteX1" fmla="*/ 28814 w 6366773"/>
                <a:gd name="connsiteY1" fmla="*/ 17465 h 6853643"/>
                <a:gd name="connsiteX2" fmla="*/ 4703619 w 6366773"/>
                <a:gd name="connsiteY2" fmla="*/ 17474 h 6853643"/>
                <a:gd name="connsiteX3" fmla="*/ 6366773 w 6366773"/>
                <a:gd name="connsiteY3" fmla="*/ 3355034 h 6853643"/>
                <a:gd name="connsiteX4" fmla="*/ 4723706 w 6366773"/>
                <a:gd name="connsiteY4" fmla="*/ 6853643 h 6853643"/>
                <a:gd name="connsiteX0" fmla="*/ 8692 w 6366773"/>
                <a:gd name="connsiteY0" fmla="*/ 6766521 h 6836178"/>
                <a:gd name="connsiteX1" fmla="*/ 28814 w 6366773"/>
                <a:gd name="connsiteY1" fmla="*/ 0 h 6836178"/>
                <a:gd name="connsiteX2" fmla="*/ 4703619 w 6366773"/>
                <a:gd name="connsiteY2" fmla="*/ 9 h 6836178"/>
                <a:gd name="connsiteX3" fmla="*/ 6366773 w 6366773"/>
                <a:gd name="connsiteY3" fmla="*/ 3337569 h 6836178"/>
                <a:gd name="connsiteX4" fmla="*/ 4723706 w 6366773"/>
                <a:gd name="connsiteY4" fmla="*/ 6836178 h 6836178"/>
                <a:gd name="connsiteX0" fmla="*/ 0 w 6358081"/>
                <a:gd name="connsiteY0" fmla="*/ 6766512 h 6836169"/>
                <a:gd name="connsiteX1" fmla="*/ 377280 w 6358081"/>
                <a:gd name="connsiteY1" fmla="*/ 428595 h 6836169"/>
                <a:gd name="connsiteX2" fmla="*/ 4694927 w 6358081"/>
                <a:gd name="connsiteY2" fmla="*/ 0 h 6836169"/>
                <a:gd name="connsiteX3" fmla="*/ 6358081 w 6358081"/>
                <a:gd name="connsiteY3" fmla="*/ 3337560 h 6836169"/>
                <a:gd name="connsiteX4" fmla="*/ 4715014 w 6358081"/>
                <a:gd name="connsiteY4" fmla="*/ 6836169 h 6836169"/>
                <a:gd name="connsiteX0" fmla="*/ 0 w 6358081"/>
                <a:gd name="connsiteY0" fmla="*/ 6766512 h 6836169"/>
                <a:gd name="connsiteX1" fmla="*/ 377280 w 6358081"/>
                <a:gd name="connsiteY1" fmla="*/ 428595 h 6836169"/>
                <a:gd name="connsiteX2" fmla="*/ 4694927 w 6358081"/>
                <a:gd name="connsiteY2" fmla="*/ 0 h 6836169"/>
                <a:gd name="connsiteX3" fmla="*/ 6358081 w 6358081"/>
                <a:gd name="connsiteY3" fmla="*/ 3337560 h 6836169"/>
                <a:gd name="connsiteX4" fmla="*/ 4715014 w 6358081"/>
                <a:gd name="connsiteY4" fmla="*/ 6836169 h 6836169"/>
                <a:gd name="connsiteX0" fmla="*/ 0 w 6358081"/>
                <a:gd name="connsiteY0" fmla="*/ 6779750 h 6849407"/>
                <a:gd name="connsiteX1" fmla="*/ 377280 w 6358081"/>
                <a:gd name="connsiteY1" fmla="*/ 441833 h 6849407"/>
                <a:gd name="connsiteX2" fmla="*/ 20279 w 6358081"/>
                <a:gd name="connsiteY2" fmla="*/ 0 h 6849407"/>
                <a:gd name="connsiteX3" fmla="*/ 4694927 w 6358081"/>
                <a:gd name="connsiteY3" fmla="*/ 13238 h 6849407"/>
                <a:gd name="connsiteX4" fmla="*/ 6358081 w 6358081"/>
                <a:gd name="connsiteY4" fmla="*/ 3350798 h 6849407"/>
                <a:gd name="connsiteX5" fmla="*/ 4715014 w 6358081"/>
                <a:gd name="connsiteY5" fmla="*/ 6849407 h 6849407"/>
                <a:gd name="connsiteX0" fmla="*/ 701711 w 7059792"/>
                <a:gd name="connsiteY0" fmla="*/ 7396433 h 7466090"/>
                <a:gd name="connsiteX1" fmla="*/ 1078991 w 7059792"/>
                <a:gd name="connsiteY1" fmla="*/ 1058516 h 7466090"/>
                <a:gd name="connsiteX2" fmla="*/ 850352 w 7059792"/>
                <a:gd name="connsiteY2" fmla="*/ 1473939 h 7466090"/>
                <a:gd name="connsiteX3" fmla="*/ 721990 w 7059792"/>
                <a:gd name="connsiteY3" fmla="*/ 616683 h 7466090"/>
                <a:gd name="connsiteX4" fmla="*/ 5396638 w 7059792"/>
                <a:gd name="connsiteY4" fmla="*/ 629921 h 7466090"/>
                <a:gd name="connsiteX5" fmla="*/ 7059792 w 7059792"/>
                <a:gd name="connsiteY5" fmla="*/ 3967481 h 7466090"/>
                <a:gd name="connsiteX6" fmla="*/ 5416725 w 7059792"/>
                <a:gd name="connsiteY6" fmla="*/ 7466090 h 7466090"/>
                <a:gd name="connsiteX0" fmla="*/ 699329 w 7057410"/>
                <a:gd name="connsiteY0" fmla="*/ 7467875 h 7537532"/>
                <a:gd name="connsiteX1" fmla="*/ 1076609 w 7057410"/>
                <a:gd name="connsiteY1" fmla="*/ 1129958 h 7537532"/>
                <a:gd name="connsiteX2" fmla="*/ 719608 w 7057410"/>
                <a:gd name="connsiteY2" fmla="*/ 688125 h 7537532"/>
                <a:gd name="connsiteX3" fmla="*/ 5394256 w 7057410"/>
                <a:gd name="connsiteY3" fmla="*/ 701363 h 7537532"/>
                <a:gd name="connsiteX4" fmla="*/ 7057410 w 7057410"/>
                <a:gd name="connsiteY4" fmla="*/ 4038923 h 7537532"/>
                <a:gd name="connsiteX5" fmla="*/ 5414343 w 7057410"/>
                <a:gd name="connsiteY5" fmla="*/ 7537532 h 7537532"/>
                <a:gd name="connsiteX0" fmla="*/ 0 w 6358081"/>
                <a:gd name="connsiteY0" fmla="*/ 6779750 h 6849407"/>
                <a:gd name="connsiteX1" fmla="*/ 377280 w 6358081"/>
                <a:gd name="connsiteY1" fmla="*/ 441833 h 6849407"/>
                <a:gd name="connsiteX2" fmla="*/ 20279 w 6358081"/>
                <a:gd name="connsiteY2" fmla="*/ 0 h 6849407"/>
                <a:gd name="connsiteX3" fmla="*/ 4694927 w 6358081"/>
                <a:gd name="connsiteY3" fmla="*/ 13238 h 6849407"/>
                <a:gd name="connsiteX4" fmla="*/ 6358081 w 6358081"/>
                <a:gd name="connsiteY4" fmla="*/ 3350798 h 6849407"/>
                <a:gd name="connsiteX5" fmla="*/ 4715014 w 6358081"/>
                <a:gd name="connsiteY5" fmla="*/ 6849407 h 6849407"/>
                <a:gd name="connsiteX0" fmla="*/ 508822 w 6866903"/>
                <a:gd name="connsiteY0" fmla="*/ 6779750 h 10028754"/>
                <a:gd name="connsiteX1" fmla="*/ 28814 w 6866903"/>
                <a:gd name="connsiteY1" fmla="*/ 6156849 h 10028754"/>
                <a:gd name="connsiteX2" fmla="*/ 529101 w 6866903"/>
                <a:gd name="connsiteY2" fmla="*/ 0 h 10028754"/>
                <a:gd name="connsiteX3" fmla="*/ 5203749 w 6866903"/>
                <a:gd name="connsiteY3" fmla="*/ 13238 h 10028754"/>
                <a:gd name="connsiteX4" fmla="*/ 6866903 w 6866903"/>
                <a:gd name="connsiteY4" fmla="*/ 3350798 h 10028754"/>
                <a:gd name="connsiteX5" fmla="*/ 5223836 w 6866903"/>
                <a:gd name="connsiteY5" fmla="*/ 6849407 h 10028754"/>
                <a:gd name="connsiteX0" fmla="*/ 0 w 6838089"/>
                <a:gd name="connsiteY0" fmla="*/ 6156849 h 6849407"/>
                <a:gd name="connsiteX1" fmla="*/ 500287 w 6838089"/>
                <a:gd name="connsiteY1" fmla="*/ 0 h 6849407"/>
                <a:gd name="connsiteX2" fmla="*/ 5174935 w 6838089"/>
                <a:gd name="connsiteY2" fmla="*/ 13238 h 6849407"/>
                <a:gd name="connsiteX3" fmla="*/ 6838089 w 6838089"/>
                <a:gd name="connsiteY3" fmla="*/ 3350798 h 6849407"/>
                <a:gd name="connsiteX4" fmla="*/ 5195022 w 6838089"/>
                <a:gd name="connsiteY4" fmla="*/ 6849407 h 6849407"/>
                <a:gd name="connsiteX0" fmla="*/ 0 w 6338055"/>
                <a:gd name="connsiteY0" fmla="*/ 6871205 h 6871205"/>
                <a:gd name="connsiteX1" fmla="*/ 253 w 6338055"/>
                <a:gd name="connsiteY1" fmla="*/ 0 h 6871205"/>
                <a:gd name="connsiteX2" fmla="*/ 4674901 w 6338055"/>
                <a:gd name="connsiteY2" fmla="*/ 13238 h 6871205"/>
                <a:gd name="connsiteX3" fmla="*/ 6338055 w 6338055"/>
                <a:gd name="connsiteY3" fmla="*/ 3350798 h 6871205"/>
                <a:gd name="connsiteX4" fmla="*/ 4694988 w 6338055"/>
                <a:gd name="connsiteY4" fmla="*/ 6849407 h 6871205"/>
                <a:gd name="connsiteX0" fmla="*/ 714243 w 7052298"/>
                <a:gd name="connsiteY0" fmla="*/ 6871205 h 6871205"/>
                <a:gd name="connsiteX1" fmla="*/ 84 w 7052298"/>
                <a:gd name="connsiteY1" fmla="*/ 0 h 6871205"/>
                <a:gd name="connsiteX2" fmla="*/ 5389144 w 7052298"/>
                <a:gd name="connsiteY2" fmla="*/ 13238 h 6871205"/>
                <a:gd name="connsiteX3" fmla="*/ 7052298 w 7052298"/>
                <a:gd name="connsiteY3" fmla="*/ 3350798 h 6871205"/>
                <a:gd name="connsiteX4" fmla="*/ 5409231 w 7052298"/>
                <a:gd name="connsiteY4" fmla="*/ 6849407 h 6871205"/>
                <a:gd name="connsiteX0" fmla="*/ 0 w 6338055"/>
                <a:gd name="connsiteY0" fmla="*/ 6857967 h 6857967"/>
                <a:gd name="connsiteX1" fmla="*/ 285941 w 6338055"/>
                <a:gd name="connsiteY1" fmla="*/ 129614 h 6857967"/>
                <a:gd name="connsiteX2" fmla="*/ 4674901 w 6338055"/>
                <a:gd name="connsiteY2" fmla="*/ 0 h 6857967"/>
                <a:gd name="connsiteX3" fmla="*/ 6338055 w 6338055"/>
                <a:gd name="connsiteY3" fmla="*/ 3337560 h 6857967"/>
                <a:gd name="connsiteX4" fmla="*/ 4694988 w 6338055"/>
                <a:gd name="connsiteY4" fmla="*/ 6836169 h 6857967"/>
                <a:gd name="connsiteX0" fmla="*/ 0 w 6338055"/>
                <a:gd name="connsiteY0" fmla="*/ 6857967 h 6857967"/>
                <a:gd name="connsiteX1" fmla="*/ 157 w 6338055"/>
                <a:gd name="connsiteY1" fmla="*/ 129614 h 6857967"/>
                <a:gd name="connsiteX2" fmla="*/ 4674901 w 6338055"/>
                <a:gd name="connsiteY2" fmla="*/ 0 h 6857967"/>
                <a:gd name="connsiteX3" fmla="*/ 6338055 w 6338055"/>
                <a:gd name="connsiteY3" fmla="*/ 3337560 h 6857967"/>
                <a:gd name="connsiteX4" fmla="*/ 4694988 w 6338055"/>
                <a:gd name="connsiteY4" fmla="*/ 6836169 h 6857967"/>
                <a:gd name="connsiteX0" fmla="*/ 0 w 6338055"/>
                <a:gd name="connsiteY0" fmla="*/ 6857967 h 6857967"/>
                <a:gd name="connsiteX1" fmla="*/ 157 w 6338055"/>
                <a:gd name="connsiteY1" fmla="*/ 129614 h 6857967"/>
                <a:gd name="connsiteX2" fmla="*/ 4674901 w 6338055"/>
                <a:gd name="connsiteY2" fmla="*/ 0 h 6857967"/>
                <a:gd name="connsiteX3" fmla="*/ 6338055 w 6338055"/>
                <a:gd name="connsiteY3" fmla="*/ 3337560 h 6857967"/>
                <a:gd name="connsiteX4" fmla="*/ 4694988 w 6338055"/>
                <a:gd name="connsiteY4" fmla="*/ 6836169 h 6857967"/>
                <a:gd name="connsiteX0" fmla="*/ 0 w 6338055"/>
                <a:gd name="connsiteY0" fmla="*/ 7261958 h 7261958"/>
                <a:gd name="connsiteX1" fmla="*/ 157 w 6338055"/>
                <a:gd name="connsiteY1" fmla="*/ 533605 h 7261958"/>
                <a:gd name="connsiteX2" fmla="*/ 9133 w 6338055"/>
                <a:gd name="connsiteY2" fmla="*/ 0 h 7261958"/>
                <a:gd name="connsiteX3" fmla="*/ 4674901 w 6338055"/>
                <a:gd name="connsiteY3" fmla="*/ 403991 h 7261958"/>
                <a:gd name="connsiteX4" fmla="*/ 6338055 w 6338055"/>
                <a:gd name="connsiteY4" fmla="*/ 3741551 h 7261958"/>
                <a:gd name="connsiteX5" fmla="*/ 4694988 w 6338055"/>
                <a:gd name="connsiteY5" fmla="*/ 7240160 h 7261958"/>
                <a:gd name="connsiteX0" fmla="*/ 770017 w 7108072"/>
                <a:gd name="connsiteY0" fmla="*/ 7261958 h 7261958"/>
                <a:gd name="connsiteX1" fmla="*/ 779150 w 7108072"/>
                <a:gd name="connsiteY1" fmla="*/ 0 h 7261958"/>
                <a:gd name="connsiteX2" fmla="*/ 5444918 w 7108072"/>
                <a:gd name="connsiteY2" fmla="*/ 403991 h 7261958"/>
                <a:gd name="connsiteX3" fmla="*/ 7108072 w 7108072"/>
                <a:gd name="connsiteY3" fmla="*/ 3741551 h 7261958"/>
                <a:gd name="connsiteX4" fmla="*/ 5465005 w 7108072"/>
                <a:gd name="connsiteY4" fmla="*/ 7240160 h 7261958"/>
                <a:gd name="connsiteX0" fmla="*/ 770017 w 7108072"/>
                <a:gd name="connsiteY0" fmla="*/ 7261958 h 7261958"/>
                <a:gd name="connsiteX1" fmla="*/ 779150 w 7108072"/>
                <a:gd name="connsiteY1" fmla="*/ 0 h 7261958"/>
                <a:gd name="connsiteX2" fmla="*/ 5444918 w 7108072"/>
                <a:gd name="connsiteY2" fmla="*/ 403991 h 7261958"/>
                <a:gd name="connsiteX3" fmla="*/ 7108072 w 7108072"/>
                <a:gd name="connsiteY3" fmla="*/ 3741551 h 7261958"/>
                <a:gd name="connsiteX4" fmla="*/ 5465005 w 7108072"/>
                <a:gd name="connsiteY4" fmla="*/ 7240160 h 7261958"/>
                <a:gd name="connsiteX0" fmla="*/ 0 w 6338055"/>
                <a:gd name="connsiteY0" fmla="*/ 6857967 h 6857967"/>
                <a:gd name="connsiteX1" fmla="*/ 866357 w 6338055"/>
                <a:gd name="connsiteY1" fmla="*/ 524679 h 6857967"/>
                <a:gd name="connsiteX2" fmla="*/ 4674901 w 6338055"/>
                <a:gd name="connsiteY2" fmla="*/ 0 h 6857967"/>
                <a:gd name="connsiteX3" fmla="*/ 6338055 w 6338055"/>
                <a:gd name="connsiteY3" fmla="*/ 3337560 h 6857967"/>
                <a:gd name="connsiteX4" fmla="*/ 4694988 w 6338055"/>
                <a:gd name="connsiteY4" fmla="*/ 6836169 h 6857967"/>
                <a:gd name="connsiteX0" fmla="*/ 341453 w 6679508"/>
                <a:gd name="connsiteY0" fmla="*/ 6857967 h 6857967"/>
                <a:gd name="connsiteX1" fmla="*/ 779150 w 6679508"/>
                <a:gd name="connsiteY1" fmla="*/ 238903 h 6857967"/>
                <a:gd name="connsiteX2" fmla="*/ 5016354 w 6679508"/>
                <a:gd name="connsiteY2" fmla="*/ 0 h 6857967"/>
                <a:gd name="connsiteX3" fmla="*/ 6679508 w 6679508"/>
                <a:gd name="connsiteY3" fmla="*/ 3337560 h 6857967"/>
                <a:gd name="connsiteX4" fmla="*/ 5036441 w 6679508"/>
                <a:gd name="connsiteY4" fmla="*/ 6836169 h 6857967"/>
                <a:gd name="connsiteX0" fmla="*/ 0 w 6338055"/>
                <a:gd name="connsiteY0" fmla="*/ 6857967 h 6857967"/>
                <a:gd name="connsiteX1" fmla="*/ 437697 w 6338055"/>
                <a:gd name="connsiteY1" fmla="*/ 238903 h 6857967"/>
                <a:gd name="connsiteX2" fmla="*/ 4674901 w 6338055"/>
                <a:gd name="connsiteY2" fmla="*/ 0 h 6857967"/>
                <a:gd name="connsiteX3" fmla="*/ 6338055 w 6338055"/>
                <a:gd name="connsiteY3" fmla="*/ 3337560 h 6857967"/>
                <a:gd name="connsiteX4" fmla="*/ 4694988 w 6338055"/>
                <a:gd name="connsiteY4" fmla="*/ 6836169 h 6857967"/>
                <a:gd name="connsiteX0" fmla="*/ 34386 w 6372441"/>
                <a:gd name="connsiteY0" fmla="*/ 6904840 h 6904840"/>
                <a:gd name="connsiteX1" fmla="*/ 43423 w 6372441"/>
                <a:gd name="connsiteY1" fmla="*/ 0 h 6904840"/>
                <a:gd name="connsiteX2" fmla="*/ 4709287 w 6372441"/>
                <a:gd name="connsiteY2" fmla="*/ 46873 h 6904840"/>
                <a:gd name="connsiteX3" fmla="*/ 6372441 w 6372441"/>
                <a:gd name="connsiteY3" fmla="*/ 3384433 h 6904840"/>
                <a:gd name="connsiteX4" fmla="*/ 4729374 w 6372441"/>
                <a:gd name="connsiteY4" fmla="*/ 6883042 h 6904840"/>
                <a:gd name="connsiteX0" fmla="*/ 0 w 6338055"/>
                <a:gd name="connsiteY0" fmla="*/ 6904840 h 6904840"/>
                <a:gd name="connsiteX1" fmla="*/ 9037 w 6338055"/>
                <a:gd name="connsiteY1" fmla="*/ 0 h 6904840"/>
                <a:gd name="connsiteX2" fmla="*/ 4674901 w 6338055"/>
                <a:gd name="connsiteY2" fmla="*/ 46873 h 6904840"/>
                <a:gd name="connsiteX3" fmla="*/ 6338055 w 6338055"/>
                <a:gd name="connsiteY3" fmla="*/ 3384433 h 6904840"/>
                <a:gd name="connsiteX4" fmla="*/ 4694988 w 6338055"/>
                <a:gd name="connsiteY4" fmla="*/ 6883042 h 6904840"/>
                <a:gd name="connsiteX0" fmla="*/ 29820 w 6367875"/>
                <a:gd name="connsiteY0" fmla="*/ 6904840 h 6904840"/>
                <a:gd name="connsiteX1" fmla="*/ 38857 w 6367875"/>
                <a:gd name="connsiteY1" fmla="*/ 0 h 6904840"/>
                <a:gd name="connsiteX2" fmla="*/ 4704721 w 6367875"/>
                <a:gd name="connsiteY2" fmla="*/ 46873 h 6904840"/>
                <a:gd name="connsiteX3" fmla="*/ 6367875 w 6367875"/>
                <a:gd name="connsiteY3" fmla="*/ 3384433 h 6904840"/>
                <a:gd name="connsiteX4" fmla="*/ 4724808 w 6367875"/>
                <a:gd name="connsiteY4" fmla="*/ 6883042 h 6904840"/>
                <a:gd name="connsiteX0" fmla="*/ 29820 w 6367875"/>
                <a:gd name="connsiteY0" fmla="*/ 6904840 h 6904840"/>
                <a:gd name="connsiteX1" fmla="*/ 38857 w 6367875"/>
                <a:gd name="connsiteY1" fmla="*/ 0 h 6904840"/>
                <a:gd name="connsiteX2" fmla="*/ 4704721 w 6367875"/>
                <a:gd name="connsiteY2" fmla="*/ 46873 h 6904840"/>
                <a:gd name="connsiteX3" fmla="*/ 6367875 w 6367875"/>
                <a:gd name="connsiteY3" fmla="*/ 3384433 h 6904840"/>
                <a:gd name="connsiteX4" fmla="*/ 4724808 w 6367875"/>
                <a:gd name="connsiteY4" fmla="*/ 6883042 h 6904840"/>
                <a:gd name="connsiteX0" fmla="*/ 29820 w 6367875"/>
                <a:gd name="connsiteY0" fmla="*/ 6910402 h 6910402"/>
                <a:gd name="connsiteX1" fmla="*/ 38857 w 6367875"/>
                <a:gd name="connsiteY1" fmla="*/ 5562 h 6910402"/>
                <a:gd name="connsiteX2" fmla="*/ 38953 w 6367875"/>
                <a:gd name="connsiteY2" fmla="*/ 560357 h 6910402"/>
                <a:gd name="connsiteX3" fmla="*/ 4704721 w 6367875"/>
                <a:gd name="connsiteY3" fmla="*/ 52435 h 6910402"/>
                <a:gd name="connsiteX4" fmla="*/ 6367875 w 6367875"/>
                <a:gd name="connsiteY4" fmla="*/ 3389995 h 6910402"/>
                <a:gd name="connsiteX5" fmla="*/ 4724808 w 6367875"/>
                <a:gd name="connsiteY5" fmla="*/ 6888604 h 6910402"/>
                <a:gd name="connsiteX0" fmla="*/ 29820 w 6367875"/>
                <a:gd name="connsiteY0" fmla="*/ 6857967 h 6857967"/>
                <a:gd name="connsiteX1" fmla="*/ 38857 w 6367875"/>
                <a:gd name="connsiteY1" fmla="*/ 953235 h 6857967"/>
                <a:gd name="connsiteX2" fmla="*/ 38953 w 6367875"/>
                <a:gd name="connsiteY2" fmla="*/ 507922 h 6857967"/>
                <a:gd name="connsiteX3" fmla="*/ 4704721 w 6367875"/>
                <a:gd name="connsiteY3" fmla="*/ 0 h 6857967"/>
                <a:gd name="connsiteX4" fmla="*/ 6367875 w 6367875"/>
                <a:gd name="connsiteY4" fmla="*/ 3337560 h 6857967"/>
                <a:gd name="connsiteX5" fmla="*/ 4724808 w 6367875"/>
                <a:gd name="connsiteY5" fmla="*/ 6836169 h 6857967"/>
                <a:gd name="connsiteX0" fmla="*/ 29820 w 6367875"/>
                <a:gd name="connsiteY0" fmla="*/ 6879116 h 6879116"/>
                <a:gd name="connsiteX1" fmla="*/ 38857 w 6367875"/>
                <a:gd name="connsiteY1" fmla="*/ 974384 h 6879116"/>
                <a:gd name="connsiteX2" fmla="*/ 9924 w 6367875"/>
                <a:gd name="connsiteY2" fmla="*/ 0 h 6879116"/>
                <a:gd name="connsiteX3" fmla="*/ 4704721 w 6367875"/>
                <a:gd name="connsiteY3" fmla="*/ 21149 h 6879116"/>
                <a:gd name="connsiteX4" fmla="*/ 6367875 w 6367875"/>
                <a:gd name="connsiteY4" fmla="*/ 3358709 h 6879116"/>
                <a:gd name="connsiteX5" fmla="*/ 4724808 w 6367875"/>
                <a:gd name="connsiteY5" fmla="*/ 6857318 h 6879116"/>
                <a:gd name="connsiteX0" fmla="*/ 29820 w 6367875"/>
                <a:gd name="connsiteY0" fmla="*/ 6879116 h 6879116"/>
                <a:gd name="connsiteX1" fmla="*/ 38857 w 6367875"/>
                <a:gd name="connsiteY1" fmla="*/ 1402988 h 6879116"/>
                <a:gd name="connsiteX2" fmla="*/ 9924 w 6367875"/>
                <a:gd name="connsiteY2" fmla="*/ 0 h 6879116"/>
                <a:gd name="connsiteX3" fmla="*/ 4704721 w 6367875"/>
                <a:gd name="connsiteY3" fmla="*/ 21149 h 6879116"/>
                <a:gd name="connsiteX4" fmla="*/ 6367875 w 6367875"/>
                <a:gd name="connsiteY4" fmla="*/ 3358709 h 6879116"/>
                <a:gd name="connsiteX5" fmla="*/ 4724808 w 6367875"/>
                <a:gd name="connsiteY5" fmla="*/ 6857318 h 6879116"/>
                <a:gd name="connsiteX0" fmla="*/ 799046 w 7137101"/>
                <a:gd name="connsiteY0" fmla="*/ 6879116 h 6879116"/>
                <a:gd name="connsiteX1" fmla="*/ 779150 w 7137101"/>
                <a:gd name="connsiteY1" fmla="*/ 0 h 6879116"/>
                <a:gd name="connsiteX2" fmla="*/ 5473947 w 7137101"/>
                <a:gd name="connsiteY2" fmla="*/ 21149 h 6879116"/>
                <a:gd name="connsiteX3" fmla="*/ 7137101 w 7137101"/>
                <a:gd name="connsiteY3" fmla="*/ 3358709 h 6879116"/>
                <a:gd name="connsiteX4" fmla="*/ 5494034 w 7137101"/>
                <a:gd name="connsiteY4" fmla="*/ 6857318 h 6879116"/>
                <a:gd name="connsiteX0" fmla="*/ 19896 w 6357951"/>
                <a:gd name="connsiteY0" fmla="*/ 6879116 h 6879116"/>
                <a:gd name="connsiteX1" fmla="*/ 0 w 6357951"/>
                <a:gd name="connsiteY1" fmla="*/ 0 h 6879116"/>
                <a:gd name="connsiteX2" fmla="*/ 4694797 w 6357951"/>
                <a:gd name="connsiteY2" fmla="*/ 21149 h 6879116"/>
                <a:gd name="connsiteX3" fmla="*/ 6357951 w 6357951"/>
                <a:gd name="connsiteY3" fmla="*/ 3358709 h 6879116"/>
                <a:gd name="connsiteX4" fmla="*/ 4714884 w 6357951"/>
                <a:gd name="connsiteY4" fmla="*/ 6857318 h 6879116"/>
                <a:gd name="connsiteX0" fmla="*/ 27710 w 6365765"/>
                <a:gd name="connsiteY0" fmla="*/ 6879116 h 6879116"/>
                <a:gd name="connsiteX1" fmla="*/ 7814 w 6365765"/>
                <a:gd name="connsiteY1" fmla="*/ 0 h 6879116"/>
                <a:gd name="connsiteX2" fmla="*/ 4702611 w 6365765"/>
                <a:gd name="connsiteY2" fmla="*/ 21149 h 6879116"/>
                <a:gd name="connsiteX3" fmla="*/ 6365765 w 6365765"/>
                <a:gd name="connsiteY3" fmla="*/ 3358709 h 6879116"/>
                <a:gd name="connsiteX4" fmla="*/ 4722698 w 6365765"/>
                <a:gd name="connsiteY4" fmla="*/ 6857318 h 6879116"/>
                <a:gd name="connsiteX0" fmla="*/ 241992 w 6365765"/>
                <a:gd name="connsiteY0" fmla="*/ 6521902 h 6857318"/>
                <a:gd name="connsiteX1" fmla="*/ 7814 w 6365765"/>
                <a:gd name="connsiteY1" fmla="*/ 0 h 6857318"/>
                <a:gd name="connsiteX2" fmla="*/ 4702611 w 6365765"/>
                <a:gd name="connsiteY2" fmla="*/ 21149 h 6857318"/>
                <a:gd name="connsiteX3" fmla="*/ 6365765 w 6365765"/>
                <a:gd name="connsiteY3" fmla="*/ 3358709 h 6857318"/>
                <a:gd name="connsiteX4" fmla="*/ 4722698 w 6365765"/>
                <a:gd name="connsiteY4" fmla="*/ 6857318 h 6857318"/>
                <a:gd name="connsiteX0" fmla="*/ 13196 w 6365765"/>
                <a:gd name="connsiteY0" fmla="*/ 6871811 h 6871811"/>
                <a:gd name="connsiteX1" fmla="*/ 7814 w 6365765"/>
                <a:gd name="connsiteY1" fmla="*/ 0 h 6871811"/>
                <a:gd name="connsiteX2" fmla="*/ 4702611 w 6365765"/>
                <a:gd name="connsiteY2" fmla="*/ 21149 h 6871811"/>
                <a:gd name="connsiteX3" fmla="*/ 6365765 w 6365765"/>
                <a:gd name="connsiteY3" fmla="*/ 3358709 h 6871811"/>
                <a:gd name="connsiteX4" fmla="*/ 4722698 w 6365765"/>
                <a:gd name="connsiteY4" fmla="*/ 6857318 h 6871811"/>
                <a:gd name="connsiteX0" fmla="*/ 13196 w 6365765"/>
                <a:gd name="connsiteY0" fmla="*/ 6871811 h 6871811"/>
                <a:gd name="connsiteX1" fmla="*/ 7814 w 6365765"/>
                <a:gd name="connsiteY1" fmla="*/ 0 h 6871811"/>
                <a:gd name="connsiteX2" fmla="*/ 4588764 w 6365765"/>
                <a:gd name="connsiteY2" fmla="*/ 6635 h 6871811"/>
                <a:gd name="connsiteX3" fmla="*/ 6365765 w 6365765"/>
                <a:gd name="connsiteY3" fmla="*/ 3358709 h 6871811"/>
                <a:gd name="connsiteX4" fmla="*/ 4722698 w 6365765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588764 w 5865667"/>
                <a:gd name="connsiteY2" fmla="*/ 6635 h 6871811"/>
                <a:gd name="connsiteX3" fmla="*/ 5865667 w 5865667"/>
                <a:gd name="connsiteY3" fmla="*/ 3358709 h 6871811"/>
                <a:gd name="connsiteX4" fmla="*/ 4722698 w 5865667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017228 w 5865667"/>
                <a:gd name="connsiteY2" fmla="*/ 6635 h 6871811"/>
                <a:gd name="connsiteX3" fmla="*/ 5865667 w 5865667"/>
                <a:gd name="connsiteY3" fmla="*/ 3358709 h 6871811"/>
                <a:gd name="connsiteX4" fmla="*/ 4722698 w 5865667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017228 w 5865667"/>
                <a:gd name="connsiteY2" fmla="*/ 6635 h 6871811"/>
                <a:gd name="connsiteX3" fmla="*/ 5865667 w 5865667"/>
                <a:gd name="connsiteY3" fmla="*/ 3358709 h 6871811"/>
                <a:gd name="connsiteX4" fmla="*/ 4722698 w 5865667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017228 w 5865667"/>
                <a:gd name="connsiteY2" fmla="*/ 6635 h 6871811"/>
                <a:gd name="connsiteX3" fmla="*/ 5865667 w 5865667"/>
                <a:gd name="connsiteY3" fmla="*/ 3358709 h 6871811"/>
                <a:gd name="connsiteX4" fmla="*/ 4722698 w 5865667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017228 w 5865667"/>
                <a:gd name="connsiteY2" fmla="*/ 6635 h 6871811"/>
                <a:gd name="connsiteX3" fmla="*/ 5865667 w 5865667"/>
                <a:gd name="connsiteY3" fmla="*/ 3358709 h 6871811"/>
                <a:gd name="connsiteX4" fmla="*/ 4722698 w 5865667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017228 w 5865667"/>
                <a:gd name="connsiteY2" fmla="*/ 6635 h 6871811"/>
                <a:gd name="connsiteX3" fmla="*/ 5865667 w 5865667"/>
                <a:gd name="connsiteY3" fmla="*/ 3358709 h 6871811"/>
                <a:gd name="connsiteX4" fmla="*/ 4722698 w 5865667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017228 w 5865667"/>
                <a:gd name="connsiteY2" fmla="*/ 6635 h 6871811"/>
                <a:gd name="connsiteX3" fmla="*/ 5865667 w 5865667"/>
                <a:gd name="connsiteY3" fmla="*/ 3358709 h 6871811"/>
                <a:gd name="connsiteX4" fmla="*/ 4222600 w 5865667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017228 w 5865667"/>
                <a:gd name="connsiteY2" fmla="*/ 6635 h 6871811"/>
                <a:gd name="connsiteX3" fmla="*/ 5865667 w 5865667"/>
                <a:gd name="connsiteY3" fmla="*/ 3358709 h 6871811"/>
                <a:gd name="connsiteX4" fmla="*/ 4222600 w 5865667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017228 w 5865667"/>
                <a:gd name="connsiteY2" fmla="*/ 6635 h 6871811"/>
                <a:gd name="connsiteX3" fmla="*/ 5865667 w 5865667"/>
                <a:gd name="connsiteY3" fmla="*/ 3358709 h 6871811"/>
                <a:gd name="connsiteX4" fmla="*/ 4222600 w 5865667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017228 w 5865667"/>
                <a:gd name="connsiteY2" fmla="*/ 6635 h 6871811"/>
                <a:gd name="connsiteX3" fmla="*/ 5865667 w 5865667"/>
                <a:gd name="connsiteY3" fmla="*/ 3358709 h 6871811"/>
                <a:gd name="connsiteX4" fmla="*/ 4222600 w 5865667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017228 w 5865667"/>
                <a:gd name="connsiteY2" fmla="*/ 6635 h 6871811"/>
                <a:gd name="connsiteX3" fmla="*/ 5865667 w 5865667"/>
                <a:gd name="connsiteY3" fmla="*/ 3358709 h 6871811"/>
                <a:gd name="connsiteX4" fmla="*/ 4222600 w 5865667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017228 w 5865667"/>
                <a:gd name="connsiteY2" fmla="*/ 6635 h 6871811"/>
                <a:gd name="connsiteX3" fmla="*/ 5865667 w 5865667"/>
                <a:gd name="connsiteY3" fmla="*/ 3358709 h 6871811"/>
                <a:gd name="connsiteX4" fmla="*/ 4222600 w 5865667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017228 w 5865667"/>
                <a:gd name="connsiteY2" fmla="*/ 6635 h 6871811"/>
                <a:gd name="connsiteX3" fmla="*/ 5865667 w 5865667"/>
                <a:gd name="connsiteY3" fmla="*/ 3358709 h 6871811"/>
                <a:gd name="connsiteX4" fmla="*/ 4222600 w 5865667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017228 w 5865667"/>
                <a:gd name="connsiteY2" fmla="*/ 6635 h 6871811"/>
                <a:gd name="connsiteX3" fmla="*/ 5865667 w 5865667"/>
                <a:gd name="connsiteY3" fmla="*/ 3358709 h 6871811"/>
                <a:gd name="connsiteX4" fmla="*/ 4222600 w 586566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3722502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3621815 w 5865857"/>
                <a:gd name="connsiteY4" fmla="*/ 6850061 h 6871811"/>
                <a:gd name="connsiteX0" fmla="*/ 13196 w 5865857"/>
                <a:gd name="connsiteY0" fmla="*/ 6871811 h 6886347"/>
                <a:gd name="connsiteX1" fmla="*/ 7814 w 5865857"/>
                <a:gd name="connsiteY1" fmla="*/ 0 h 6886347"/>
                <a:gd name="connsiteX2" fmla="*/ 4017228 w 5865857"/>
                <a:gd name="connsiteY2" fmla="*/ 6635 h 6886347"/>
                <a:gd name="connsiteX3" fmla="*/ 5865667 w 5865857"/>
                <a:gd name="connsiteY3" fmla="*/ 3358709 h 6886347"/>
                <a:gd name="connsiteX4" fmla="*/ 3620461 w 5865857"/>
                <a:gd name="connsiteY4" fmla="*/ 6886347 h 6886347"/>
                <a:gd name="connsiteX0" fmla="*/ 156040 w 5865857"/>
                <a:gd name="connsiteY0" fmla="*/ 6657473 h 6886347"/>
                <a:gd name="connsiteX1" fmla="*/ 7814 w 5865857"/>
                <a:gd name="connsiteY1" fmla="*/ 0 h 6886347"/>
                <a:gd name="connsiteX2" fmla="*/ 4017228 w 5865857"/>
                <a:gd name="connsiteY2" fmla="*/ 6635 h 6886347"/>
                <a:gd name="connsiteX3" fmla="*/ 5865667 w 5865857"/>
                <a:gd name="connsiteY3" fmla="*/ 3358709 h 6886347"/>
                <a:gd name="connsiteX4" fmla="*/ 3620461 w 5865857"/>
                <a:gd name="connsiteY4" fmla="*/ 6886347 h 6886347"/>
                <a:gd name="connsiteX0" fmla="*/ 7910 w 5865857"/>
                <a:gd name="connsiteY0" fmla="*/ 6858549 h 6886347"/>
                <a:gd name="connsiteX1" fmla="*/ 7814 w 5865857"/>
                <a:gd name="connsiteY1" fmla="*/ 0 h 6886347"/>
                <a:gd name="connsiteX2" fmla="*/ 4017228 w 5865857"/>
                <a:gd name="connsiteY2" fmla="*/ 6635 h 6886347"/>
                <a:gd name="connsiteX3" fmla="*/ 5865667 w 5865857"/>
                <a:gd name="connsiteY3" fmla="*/ 3358709 h 6886347"/>
                <a:gd name="connsiteX4" fmla="*/ 3620461 w 5865857"/>
                <a:gd name="connsiteY4" fmla="*/ 6886347 h 6886347"/>
                <a:gd name="connsiteX0" fmla="*/ 7910 w 5865857"/>
                <a:gd name="connsiteY0" fmla="*/ 6858549 h 6858549"/>
                <a:gd name="connsiteX1" fmla="*/ 7814 w 5865857"/>
                <a:gd name="connsiteY1" fmla="*/ 0 h 6858549"/>
                <a:gd name="connsiteX2" fmla="*/ 4017228 w 5865857"/>
                <a:gd name="connsiteY2" fmla="*/ 6635 h 6858549"/>
                <a:gd name="connsiteX3" fmla="*/ 5865667 w 5865857"/>
                <a:gd name="connsiteY3" fmla="*/ 3358709 h 6858549"/>
                <a:gd name="connsiteX4" fmla="*/ 3544901 w 5865857"/>
                <a:gd name="connsiteY4" fmla="*/ 6672282 h 6858549"/>
                <a:gd name="connsiteX0" fmla="*/ 7910 w 5865857"/>
                <a:gd name="connsiteY0" fmla="*/ 6858549 h 6858549"/>
                <a:gd name="connsiteX1" fmla="*/ 7814 w 5865857"/>
                <a:gd name="connsiteY1" fmla="*/ 0 h 6858549"/>
                <a:gd name="connsiteX2" fmla="*/ 4017228 w 5865857"/>
                <a:gd name="connsiteY2" fmla="*/ 6635 h 6858549"/>
                <a:gd name="connsiteX3" fmla="*/ 5865667 w 5865857"/>
                <a:gd name="connsiteY3" fmla="*/ 3358709 h 6858549"/>
                <a:gd name="connsiteX4" fmla="*/ 3395509 w 5865857"/>
                <a:gd name="connsiteY4" fmla="*/ 6857501 h 6858549"/>
                <a:gd name="connsiteX0" fmla="*/ 7910 w 5865857"/>
                <a:gd name="connsiteY0" fmla="*/ 6858549 h 6858549"/>
                <a:gd name="connsiteX1" fmla="*/ 7814 w 5865857"/>
                <a:gd name="connsiteY1" fmla="*/ 0 h 6858549"/>
                <a:gd name="connsiteX2" fmla="*/ 3975608 w 5865857"/>
                <a:gd name="connsiteY2" fmla="*/ 159916 h 6858549"/>
                <a:gd name="connsiteX3" fmla="*/ 5865667 w 5865857"/>
                <a:gd name="connsiteY3" fmla="*/ 3358709 h 6858549"/>
                <a:gd name="connsiteX4" fmla="*/ 3395509 w 5865857"/>
                <a:gd name="connsiteY4" fmla="*/ 6857501 h 6858549"/>
                <a:gd name="connsiteX0" fmla="*/ 7910 w 5865857"/>
                <a:gd name="connsiteY0" fmla="*/ 6858549 h 6858549"/>
                <a:gd name="connsiteX1" fmla="*/ 7814 w 5865857"/>
                <a:gd name="connsiteY1" fmla="*/ 0 h 6858549"/>
                <a:gd name="connsiteX2" fmla="*/ 4005426 w 5865857"/>
                <a:gd name="connsiteY2" fmla="*/ 1207 h 6858549"/>
                <a:gd name="connsiteX3" fmla="*/ 5865667 w 5865857"/>
                <a:gd name="connsiteY3" fmla="*/ 3358709 h 6858549"/>
                <a:gd name="connsiteX4" fmla="*/ 3395509 w 5865857"/>
                <a:gd name="connsiteY4" fmla="*/ 6857501 h 6858549"/>
                <a:gd name="connsiteX0" fmla="*/ 4145 w 5862092"/>
                <a:gd name="connsiteY0" fmla="*/ 6857342 h 6857342"/>
                <a:gd name="connsiteX1" fmla="*/ 146893 w 5862092"/>
                <a:gd name="connsiteY1" fmla="*/ 213083 h 6857342"/>
                <a:gd name="connsiteX2" fmla="*/ 4001661 w 5862092"/>
                <a:gd name="connsiteY2" fmla="*/ 0 h 6857342"/>
                <a:gd name="connsiteX3" fmla="*/ 5861902 w 5862092"/>
                <a:gd name="connsiteY3" fmla="*/ 3357502 h 6857342"/>
                <a:gd name="connsiteX4" fmla="*/ 3391744 w 5862092"/>
                <a:gd name="connsiteY4" fmla="*/ 6856294 h 6857342"/>
                <a:gd name="connsiteX0" fmla="*/ 7910 w 5865857"/>
                <a:gd name="connsiteY0" fmla="*/ 6863835 h 6863835"/>
                <a:gd name="connsiteX1" fmla="*/ 7814 w 5865857"/>
                <a:gd name="connsiteY1" fmla="*/ 0 h 6863835"/>
                <a:gd name="connsiteX2" fmla="*/ 4005426 w 5865857"/>
                <a:gd name="connsiteY2" fmla="*/ 6493 h 6863835"/>
                <a:gd name="connsiteX3" fmla="*/ 5865667 w 5865857"/>
                <a:gd name="connsiteY3" fmla="*/ 3363995 h 6863835"/>
                <a:gd name="connsiteX4" fmla="*/ 3395509 w 5865857"/>
                <a:gd name="connsiteY4" fmla="*/ 6862787 h 686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5857" h="6863835">
                  <a:moveTo>
                    <a:pt x="7910" y="6863835"/>
                  </a:moveTo>
                  <a:cubicBezTo>
                    <a:pt x="3765" y="5430686"/>
                    <a:pt x="0" y="3881456"/>
                    <a:pt x="7814" y="0"/>
                  </a:cubicBezTo>
                  <a:lnTo>
                    <a:pt x="4005426" y="6493"/>
                  </a:lnTo>
                  <a:cubicBezTo>
                    <a:pt x="4597678" y="361390"/>
                    <a:pt x="5865857" y="1446541"/>
                    <a:pt x="5865667" y="3363995"/>
                  </a:cubicBezTo>
                  <a:cubicBezTo>
                    <a:pt x="5864384" y="5543722"/>
                    <a:pt x="4073181" y="6496229"/>
                    <a:pt x="3395509" y="6862787"/>
                  </a:cubicBezTo>
                </a:path>
              </a:pathLst>
            </a:custGeom>
            <a:solidFill>
              <a:srgbClr val="FFC61E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Puolivapaa piirto 8"/>
            <p:cNvSpPr/>
            <p:nvPr/>
          </p:nvSpPr>
          <p:spPr>
            <a:xfrm>
              <a:off x="2000232" y="5239463"/>
              <a:ext cx="3327881" cy="1618537"/>
            </a:xfrm>
            <a:custGeom>
              <a:avLst/>
              <a:gdLst>
                <a:gd name="connsiteX0" fmla="*/ 0 w 3327880"/>
                <a:gd name="connsiteY0" fmla="*/ 1618533 h 3237066"/>
                <a:gd name="connsiteX1" fmla="*/ 503745 w 3327880"/>
                <a:gd name="connsiteY1" fmla="*/ 458337 h 3237066"/>
                <a:gd name="connsiteX2" fmla="*/ 1663942 w 3327880"/>
                <a:gd name="connsiteY2" fmla="*/ 2 h 3237066"/>
                <a:gd name="connsiteX3" fmla="*/ 2824138 w 3327880"/>
                <a:gd name="connsiteY3" fmla="*/ 458340 h 3237066"/>
                <a:gd name="connsiteX4" fmla="*/ 3327880 w 3327880"/>
                <a:gd name="connsiteY4" fmla="*/ 1618538 h 3237066"/>
                <a:gd name="connsiteX5" fmla="*/ 2824136 w 3327880"/>
                <a:gd name="connsiteY5" fmla="*/ 2778735 h 3237066"/>
                <a:gd name="connsiteX6" fmla="*/ 1663939 w 3327880"/>
                <a:gd name="connsiteY6" fmla="*/ 3237071 h 3237066"/>
                <a:gd name="connsiteX7" fmla="*/ 503743 w 3327880"/>
                <a:gd name="connsiteY7" fmla="*/ 2778733 h 3237066"/>
                <a:gd name="connsiteX8" fmla="*/ 0 w 3327880"/>
                <a:gd name="connsiteY8" fmla="*/ 1618536 h 3237066"/>
                <a:gd name="connsiteX9" fmla="*/ 0 w 3327880"/>
                <a:gd name="connsiteY9" fmla="*/ 1618533 h 3237066"/>
                <a:gd name="connsiteX0" fmla="*/ 0 w 3327881"/>
                <a:gd name="connsiteY0" fmla="*/ 1618532 h 3237070"/>
                <a:gd name="connsiteX1" fmla="*/ 503745 w 3327881"/>
                <a:gd name="connsiteY1" fmla="*/ 458336 h 3237070"/>
                <a:gd name="connsiteX2" fmla="*/ 1663942 w 3327881"/>
                <a:gd name="connsiteY2" fmla="*/ 1 h 3237070"/>
                <a:gd name="connsiteX3" fmla="*/ 2824138 w 3327881"/>
                <a:gd name="connsiteY3" fmla="*/ 458339 h 3237070"/>
                <a:gd name="connsiteX4" fmla="*/ 3327880 w 3327881"/>
                <a:gd name="connsiteY4" fmla="*/ 1618537 h 3237070"/>
                <a:gd name="connsiteX5" fmla="*/ 1663939 w 3327881"/>
                <a:gd name="connsiteY5" fmla="*/ 3237070 h 3237070"/>
                <a:gd name="connsiteX6" fmla="*/ 503743 w 3327881"/>
                <a:gd name="connsiteY6" fmla="*/ 2778732 h 3237070"/>
                <a:gd name="connsiteX7" fmla="*/ 0 w 3327881"/>
                <a:gd name="connsiteY7" fmla="*/ 1618535 h 3237070"/>
                <a:gd name="connsiteX8" fmla="*/ 0 w 3327881"/>
                <a:gd name="connsiteY8" fmla="*/ 1618532 h 3237070"/>
                <a:gd name="connsiteX0" fmla="*/ 0 w 3327881"/>
                <a:gd name="connsiteY0" fmla="*/ 1618532 h 3237070"/>
                <a:gd name="connsiteX1" fmla="*/ 503745 w 3327881"/>
                <a:gd name="connsiteY1" fmla="*/ 458336 h 3237070"/>
                <a:gd name="connsiteX2" fmla="*/ 1663942 w 3327881"/>
                <a:gd name="connsiteY2" fmla="*/ 1 h 3237070"/>
                <a:gd name="connsiteX3" fmla="*/ 2824138 w 3327881"/>
                <a:gd name="connsiteY3" fmla="*/ 458339 h 3237070"/>
                <a:gd name="connsiteX4" fmla="*/ 3327880 w 3327881"/>
                <a:gd name="connsiteY4" fmla="*/ 1618537 h 3237070"/>
                <a:gd name="connsiteX5" fmla="*/ 1663939 w 3327881"/>
                <a:gd name="connsiteY5" fmla="*/ 3237070 h 3237070"/>
                <a:gd name="connsiteX6" fmla="*/ 0 w 3327881"/>
                <a:gd name="connsiteY6" fmla="*/ 1618535 h 3237070"/>
                <a:gd name="connsiteX7" fmla="*/ 0 w 3327881"/>
                <a:gd name="connsiteY7" fmla="*/ 1618532 h 3237070"/>
                <a:gd name="connsiteX0" fmla="*/ 0 w 3327881"/>
                <a:gd name="connsiteY0" fmla="*/ 1618532 h 3237070"/>
                <a:gd name="connsiteX1" fmla="*/ 503745 w 3327881"/>
                <a:gd name="connsiteY1" fmla="*/ 458336 h 3237070"/>
                <a:gd name="connsiteX2" fmla="*/ 1663942 w 3327881"/>
                <a:gd name="connsiteY2" fmla="*/ 1 h 3237070"/>
                <a:gd name="connsiteX3" fmla="*/ 2824138 w 3327881"/>
                <a:gd name="connsiteY3" fmla="*/ 458339 h 3237070"/>
                <a:gd name="connsiteX4" fmla="*/ 3327880 w 3327881"/>
                <a:gd name="connsiteY4" fmla="*/ 1618537 h 3237070"/>
                <a:gd name="connsiteX5" fmla="*/ 1663939 w 3327881"/>
                <a:gd name="connsiteY5" fmla="*/ 3237070 h 3237070"/>
                <a:gd name="connsiteX6" fmla="*/ 0 w 3327881"/>
                <a:gd name="connsiteY6" fmla="*/ 1618535 h 3237070"/>
                <a:gd name="connsiteX7" fmla="*/ 0 w 3327881"/>
                <a:gd name="connsiteY7" fmla="*/ 1618532 h 3237070"/>
                <a:gd name="connsiteX0" fmla="*/ 0 w 3327881"/>
                <a:gd name="connsiteY0" fmla="*/ 1618532 h 1811903"/>
                <a:gd name="connsiteX1" fmla="*/ 503745 w 3327881"/>
                <a:gd name="connsiteY1" fmla="*/ 458336 h 1811903"/>
                <a:gd name="connsiteX2" fmla="*/ 1663942 w 3327881"/>
                <a:gd name="connsiteY2" fmla="*/ 1 h 1811903"/>
                <a:gd name="connsiteX3" fmla="*/ 2824138 w 3327881"/>
                <a:gd name="connsiteY3" fmla="*/ 458339 h 1811903"/>
                <a:gd name="connsiteX4" fmla="*/ 3327880 w 3327881"/>
                <a:gd name="connsiteY4" fmla="*/ 1618537 h 1811903"/>
                <a:gd name="connsiteX5" fmla="*/ 0 w 3327881"/>
                <a:gd name="connsiteY5" fmla="*/ 1618535 h 1811903"/>
                <a:gd name="connsiteX6" fmla="*/ 0 w 3327881"/>
                <a:gd name="connsiteY6" fmla="*/ 1618532 h 1811903"/>
                <a:gd name="connsiteX0" fmla="*/ 0 w 3327881"/>
                <a:gd name="connsiteY0" fmla="*/ 1618532 h 1618537"/>
                <a:gd name="connsiteX1" fmla="*/ 503745 w 3327881"/>
                <a:gd name="connsiteY1" fmla="*/ 458336 h 1618537"/>
                <a:gd name="connsiteX2" fmla="*/ 1663942 w 3327881"/>
                <a:gd name="connsiteY2" fmla="*/ 1 h 1618537"/>
                <a:gd name="connsiteX3" fmla="*/ 2824138 w 3327881"/>
                <a:gd name="connsiteY3" fmla="*/ 458339 h 1618537"/>
                <a:gd name="connsiteX4" fmla="*/ 3327880 w 3327881"/>
                <a:gd name="connsiteY4" fmla="*/ 1618537 h 1618537"/>
                <a:gd name="connsiteX5" fmla="*/ 0 w 3327881"/>
                <a:gd name="connsiteY5" fmla="*/ 1618535 h 1618537"/>
                <a:gd name="connsiteX6" fmla="*/ 0 w 3327881"/>
                <a:gd name="connsiteY6" fmla="*/ 1618532 h 161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27881" h="1618537">
                  <a:moveTo>
                    <a:pt x="0" y="1618532"/>
                  </a:moveTo>
                  <a:cubicBezTo>
                    <a:pt x="1" y="1181507"/>
                    <a:pt x="181688" y="763055"/>
                    <a:pt x="503745" y="458336"/>
                  </a:cubicBezTo>
                  <a:cubicBezTo>
                    <a:pt x="814368" y="164436"/>
                    <a:pt x="1230608" y="0"/>
                    <a:pt x="1663942" y="1"/>
                  </a:cubicBezTo>
                  <a:cubicBezTo>
                    <a:pt x="2097276" y="1"/>
                    <a:pt x="2513516" y="164438"/>
                    <a:pt x="2824138" y="458339"/>
                  </a:cubicBezTo>
                  <a:cubicBezTo>
                    <a:pt x="3146194" y="763059"/>
                    <a:pt x="3327881" y="1181512"/>
                    <a:pt x="3327880" y="1618537"/>
                  </a:cubicBezTo>
                  <a:lnTo>
                    <a:pt x="0" y="1618535"/>
                  </a:lnTo>
                  <a:lnTo>
                    <a:pt x="0" y="1618532"/>
                  </a:lnTo>
                  <a:close/>
                </a:path>
              </a:pathLst>
            </a:custGeom>
            <a:solidFill>
              <a:srgbClr val="88B800">
                <a:lumMod val="75000"/>
                <a:alpha val="70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28400" y="2131200"/>
            <a:ext cx="4672800" cy="1470025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28400" y="3859200"/>
            <a:ext cx="4672800" cy="1752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12" name="Kuva 11" descr="Mela_vari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0001" y="6228000"/>
            <a:ext cx="1317600" cy="4846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yhmä 9"/>
          <p:cNvGrpSpPr/>
          <p:nvPr/>
        </p:nvGrpSpPr>
        <p:grpSpPr>
          <a:xfrm>
            <a:off x="-7813" y="-6420"/>
            <a:ext cx="5335926" cy="6864420"/>
            <a:chOff x="-7813" y="-6420"/>
            <a:chExt cx="5335926" cy="6864420"/>
          </a:xfrm>
        </p:grpSpPr>
        <p:sp>
          <p:nvSpPr>
            <p:cNvPr id="8" name="Puolivapaa piirto 7"/>
            <p:cNvSpPr/>
            <p:nvPr/>
          </p:nvSpPr>
          <p:spPr>
            <a:xfrm>
              <a:off x="-7813" y="-6420"/>
              <a:ext cx="5222755" cy="6863835"/>
            </a:xfrm>
            <a:custGeom>
              <a:avLst/>
              <a:gdLst>
                <a:gd name="connsiteX0" fmla="*/ 0 w 8429684"/>
                <a:gd name="connsiteY0" fmla="*/ 4214842 h 8429684"/>
                <a:gd name="connsiteX1" fmla="*/ 1234503 w 8429684"/>
                <a:gd name="connsiteY1" fmla="*/ 1234499 h 8429684"/>
                <a:gd name="connsiteX2" fmla="*/ 4214849 w 8429684"/>
                <a:gd name="connsiteY2" fmla="*/ 5 h 8429684"/>
                <a:gd name="connsiteX3" fmla="*/ 7195192 w 8429684"/>
                <a:gd name="connsiteY3" fmla="*/ 1234508 h 8429684"/>
                <a:gd name="connsiteX4" fmla="*/ 8429686 w 8429684"/>
                <a:gd name="connsiteY4" fmla="*/ 4214854 h 8429684"/>
                <a:gd name="connsiteX5" fmla="*/ 7195186 w 8429684"/>
                <a:gd name="connsiteY5" fmla="*/ 7195198 h 8429684"/>
                <a:gd name="connsiteX6" fmla="*/ 4214841 w 8429684"/>
                <a:gd name="connsiteY6" fmla="*/ 8429696 h 8429684"/>
                <a:gd name="connsiteX7" fmla="*/ 1234497 w 8429684"/>
                <a:gd name="connsiteY7" fmla="*/ 7195195 h 8429684"/>
                <a:gd name="connsiteX8" fmla="*/ 1 w 8429684"/>
                <a:gd name="connsiteY8" fmla="*/ 4214849 h 8429684"/>
                <a:gd name="connsiteX9" fmla="*/ 0 w 8429684"/>
                <a:gd name="connsiteY9" fmla="*/ 4214842 h 8429684"/>
                <a:gd name="connsiteX0" fmla="*/ 1 w 8429688"/>
                <a:gd name="connsiteY0" fmla="*/ 4214846 h 8429693"/>
                <a:gd name="connsiteX1" fmla="*/ 1234503 w 8429688"/>
                <a:gd name="connsiteY1" fmla="*/ 1234496 h 8429693"/>
                <a:gd name="connsiteX2" fmla="*/ 4214849 w 8429688"/>
                <a:gd name="connsiteY2" fmla="*/ 2 h 8429693"/>
                <a:gd name="connsiteX3" fmla="*/ 7195192 w 8429688"/>
                <a:gd name="connsiteY3" fmla="*/ 1234505 h 8429693"/>
                <a:gd name="connsiteX4" fmla="*/ 8429686 w 8429688"/>
                <a:gd name="connsiteY4" fmla="*/ 4214851 h 8429693"/>
                <a:gd name="connsiteX5" fmla="*/ 7195186 w 8429688"/>
                <a:gd name="connsiteY5" fmla="*/ 7195195 h 8429693"/>
                <a:gd name="connsiteX6" fmla="*/ 4214841 w 8429688"/>
                <a:gd name="connsiteY6" fmla="*/ 8429693 h 8429693"/>
                <a:gd name="connsiteX7" fmla="*/ 1234497 w 8429688"/>
                <a:gd name="connsiteY7" fmla="*/ 7195192 h 8429693"/>
                <a:gd name="connsiteX8" fmla="*/ 1 w 8429688"/>
                <a:gd name="connsiteY8" fmla="*/ 4214846 h 8429693"/>
                <a:gd name="connsiteX0" fmla="*/ 496723 w 7691914"/>
                <a:gd name="connsiteY0" fmla="*/ 7195192 h 8429693"/>
                <a:gd name="connsiteX1" fmla="*/ 496729 w 7691914"/>
                <a:gd name="connsiteY1" fmla="*/ 1234496 h 8429693"/>
                <a:gd name="connsiteX2" fmla="*/ 3477075 w 7691914"/>
                <a:gd name="connsiteY2" fmla="*/ 2 h 8429693"/>
                <a:gd name="connsiteX3" fmla="*/ 6457418 w 7691914"/>
                <a:gd name="connsiteY3" fmla="*/ 1234505 h 8429693"/>
                <a:gd name="connsiteX4" fmla="*/ 7691912 w 7691914"/>
                <a:gd name="connsiteY4" fmla="*/ 4214851 h 8429693"/>
                <a:gd name="connsiteX5" fmla="*/ 6457412 w 7691914"/>
                <a:gd name="connsiteY5" fmla="*/ 7195195 h 8429693"/>
                <a:gd name="connsiteX6" fmla="*/ 3477067 w 7691914"/>
                <a:gd name="connsiteY6" fmla="*/ 8429693 h 8429693"/>
                <a:gd name="connsiteX7" fmla="*/ 496723 w 7691914"/>
                <a:gd name="connsiteY7" fmla="*/ 7195192 h 8429693"/>
                <a:gd name="connsiteX0" fmla="*/ 496723 w 7691914"/>
                <a:gd name="connsiteY0" fmla="*/ 7195190 h 8429691"/>
                <a:gd name="connsiteX1" fmla="*/ 496729 w 7691914"/>
                <a:gd name="connsiteY1" fmla="*/ 1234494 h 8429691"/>
                <a:gd name="connsiteX2" fmla="*/ 3477075 w 7691914"/>
                <a:gd name="connsiteY2" fmla="*/ 0 h 8429691"/>
                <a:gd name="connsiteX3" fmla="*/ 6457418 w 7691914"/>
                <a:gd name="connsiteY3" fmla="*/ 1234503 h 8429691"/>
                <a:gd name="connsiteX4" fmla="*/ 7691912 w 7691914"/>
                <a:gd name="connsiteY4" fmla="*/ 4214849 h 8429691"/>
                <a:gd name="connsiteX5" fmla="*/ 6457412 w 7691914"/>
                <a:gd name="connsiteY5" fmla="*/ 7195193 h 8429691"/>
                <a:gd name="connsiteX6" fmla="*/ 3477067 w 7691914"/>
                <a:gd name="connsiteY6" fmla="*/ 8429691 h 8429691"/>
                <a:gd name="connsiteX7" fmla="*/ 496723 w 7691914"/>
                <a:gd name="connsiteY7" fmla="*/ 7195190 h 8429691"/>
                <a:gd name="connsiteX0" fmla="*/ 2980339 w 7195186"/>
                <a:gd name="connsiteY0" fmla="*/ 8429691 h 9423141"/>
                <a:gd name="connsiteX1" fmla="*/ 1 w 7195186"/>
                <a:gd name="connsiteY1" fmla="*/ 1234494 h 9423141"/>
                <a:gd name="connsiteX2" fmla="*/ 2980347 w 7195186"/>
                <a:gd name="connsiteY2" fmla="*/ 0 h 9423141"/>
                <a:gd name="connsiteX3" fmla="*/ 5960690 w 7195186"/>
                <a:gd name="connsiteY3" fmla="*/ 1234503 h 9423141"/>
                <a:gd name="connsiteX4" fmla="*/ 7195184 w 7195186"/>
                <a:gd name="connsiteY4" fmla="*/ 4214849 h 9423141"/>
                <a:gd name="connsiteX5" fmla="*/ 5960684 w 7195186"/>
                <a:gd name="connsiteY5" fmla="*/ 7195193 h 9423141"/>
                <a:gd name="connsiteX6" fmla="*/ 2980339 w 7195186"/>
                <a:gd name="connsiteY6" fmla="*/ 8429691 h 9423141"/>
                <a:gd name="connsiteX0" fmla="*/ 993447 w 7351466"/>
                <a:gd name="connsiteY0" fmla="*/ 7715287 h 8708737"/>
                <a:gd name="connsiteX1" fmla="*/ 156281 w 7351466"/>
                <a:gd name="connsiteY1" fmla="*/ 1234494 h 8708737"/>
                <a:gd name="connsiteX2" fmla="*/ 3136627 w 7351466"/>
                <a:gd name="connsiteY2" fmla="*/ 0 h 8708737"/>
                <a:gd name="connsiteX3" fmla="*/ 6116970 w 7351466"/>
                <a:gd name="connsiteY3" fmla="*/ 1234503 h 8708737"/>
                <a:gd name="connsiteX4" fmla="*/ 7351464 w 7351466"/>
                <a:gd name="connsiteY4" fmla="*/ 4214849 h 8708737"/>
                <a:gd name="connsiteX5" fmla="*/ 6116964 w 7351466"/>
                <a:gd name="connsiteY5" fmla="*/ 7195193 h 8708737"/>
                <a:gd name="connsiteX6" fmla="*/ 993447 w 7351466"/>
                <a:gd name="connsiteY6" fmla="*/ 7715287 h 8708737"/>
                <a:gd name="connsiteX0" fmla="*/ 993447 w 7351466"/>
                <a:gd name="connsiteY0" fmla="*/ 6933230 h 7926680"/>
                <a:gd name="connsiteX1" fmla="*/ 156281 w 7351466"/>
                <a:gd name="connsiteY1" fmla="*/ 452437 h 7926680"/>
                <a:gd name="connsiteX2" fmla="*/ 5279735 w 7351466"/>
                <a:gd name="connsiteY2" fmla="*/ 718117 h 7926680"/>
                <a:gd name="connsiteX3" fmla="*/ 6116970 w 7351466"/>
                <a:gd name="connsiteY3" fmla="*/ 452446 h 7926680"/>
                <a:gd name="connsiteX4" fmla="*/ 7351464 w 7351466"/>
                <a:gd name="connsiteY4" fmla="*/ 3432792 h 7926680"/>
                <a:gd name="connsiteX5" fmla="*/ 6116964 w 7351466"/>
                <a:gd name="connsiteY5" fmla="*/ 6413136 h 7926680"/>
                <a:gd name="connsiteX6" fmla="*/ 993447 w 7351466"/>
                <a:gd name="connsiteY6" fmla="*/ 6933230 h 7926680"/>
                <a:gd name="connsiteX0" fmla="*/ 993447 w 7351466"/>
                <a:gd name="connsiteY0" fmla="*/ 7040391 h 8033841"/>
                <a:gd name="connsiteX1" fmla="*/ 156281 w 7351466"/>
                <a:gd name="connsiteY1" fmla="*/ 559598 h 8033841"/>
                <a:gd name="connsiteX2" fmla="*/ 5279735 w 7351466"/>
                <a:gd name="connsiteY2" fmla="*/ 182312 h 8033841"/>
                <a:gd name="connsiteX3" fmla="*/ 6116970 w 7351466"/>
                <a:gd name="connsiteY3" fmla="*/ 559607 h 8033841"/>
                <a:gd name="connsiteX4" fmla="*/ 7351464 w 7351466"/>
                <a:gd name="connsiteY4" fmla="*/ 3539953 h 8033841"/>
                <a:gd name="connsiteX5" fmla="*/ 6116964 w 7351466"/>
                <a:gd name="connsiteY5" fmla="*/ 6520297 h 8033841"/>
                <a:gd name="connsiteX6" fmla="*/ 993447 w 7351466"/>
                <a:gd name="connsiteY6" fmla="*/ 7040391 h 8033841"/>
                <a:gd name="connsiteX0" fmla="*/ 850576 w 7208595"/>
                <a:gd name="connsiteY0" fmla="*/ 7040391 h 8093377"/>
                <a:gd name="connsiteX1" fmla="*/ 870634 w 7208595"/>
                <a:gd name="connsiteY1" fmla="*/ 202384 h 8093377"/>
                <a:gd name="connsiteX2" fmla="*/ 5136864 w 7208595"/>
                <a:gd name="connsiteY2" fmla="*/ 182312 h 8093377"/>
                <a:gd name="connsiteX3" fmla="*/ 5974099 w 7208595"/>
                <a:gd name="connsiteY3" fmla="*/ 559607 h 8093377"/>
                <a:gd name="connsiteX4" fmla="*/ 7208593 w 7208595"/>
                <a:gd name="connsiteY4" fmla="*/ 3539953 h 8093377"/>
                <a:gd name="connsiteX5" fmla="*/ 5974093 w 7208595"/>
                <a:gd name="connsiteY5" fmla="*/ 6520297 h 8093377"/>
                <a:gd name="connsiteX6" fmla="*/ 850576 w 7208595"/>
                <a:gd name="connsiteY6" fmla="*/ 7040391 h 8093377"/>
                <a:gd name="connsiteX0" fmla="*/ 850576 w 7208595"/>
                <a:gd name="connsiteY0" fmla="*/ 7040391 h 8093377"/>
                <a:gd name="connsiteX1" fmla="*/ 870634 w 7208595"/>
                <a:gd name="connsiteY1" fmla="*/ 202384 h 8093377"/>
                <a:gd name="connsiteX2" fmla="*/ 5136864 w 7208595"/>
                <a:gd name="connsiteY2" fmla="*/ 182312 h 8093377"/>
                <a:gd name="connsiteX3" fmla="*/ 5974099 w 7208595"/>
                <a:gd name="connsiteY3" fmla="*/ 559607 h 8093377"/>
                <a:gd name="connsiteX4" fmla="*/ 7208593 w 7208595"/>
                <a:gd name="connsiteY4" fmla="*/ 3539953 h 8093377"/>
                <a:gd name="connsiteX5" fmla="*/ 5974093 w 7208595"/>
                <a:gd name="connsiteY5" fmla="*/ 6520297 h 8093377"/>
                <a:gd name="connsiteX6" fmla="*/ 850576 w 7208595"/>
                <a:gd name="connsiteY6" fmla="*/ 7040391 h 8093377"/>
                <a:gd name="connsiteX0" fmla="*/ 850576 w 6565685"/>
                <a:gd name="connsiteY0" fmla="*/ 6254549 h 7307535"/>
                <a:gd name="connsiteX1" fmla="*/ 227724 w 6565685"/>
                <a:gd name="connsiteY1" fmla="*/ 202384 h 7307535"/>
                <a:gd name="connsiteX2" fmla="*/ 4493954 w 6565685"/>
                <a:gd name="connsiteY2" fmla="*/ 182312 h 7307535"/>
                <a:gd name="connsiteX3" fmla="*/ 5331189 w 6565685"/>
                <a:gd name="connsiteY3" fmla="*/ 559607 h 7307535"/>
                <a:gd name="connsiteX4" fmla="*/ 6565683 w 6565685"/>
                <a:gd name="connsiteY4" fmla="*/ 3539953 h 7307535"/>
                <a:gd name="connsiteX5" fmla="*/ 5331183 w 6565685"/>
                <a:gd name="connsiteY5" fmla="*/ 6520297 h 7307535"/>
                <a:gd name="connsiteX6" fmla="*/ 850576 w 6565685"/>
                <a:gd name="connsiteY6" fmla="*/ 6254549 h 7307535"/>
                <a:gd name="connsiteX0" fmla="*/ 850576 w 6565685"/>
                <a:gd name="connsiteY0" fmla="*/ 6254549 h 6520297"/>
                <a:gd name="connsiteX1" fmla="*/ 227724 w 6565685"/>
                <a:gd name="connsiteY1" fmla="*/ 202384 h 6520297"/>
                <a:gd name="connsiteX2" fmla="*/ 4493954 w 6565685"/>
                <a:gd name="connsiteY2" fmla="*/ 182312 h 6520297"/>
                <a:gd name="connsiteX3" fmla="*/ 5331189 w 6565685"/>
                <a:gd name="connsiteY3" fmla="*/ 559607 h 6520297"/>
                <a:gd name="connsiteX4" fmla="*/ 6565683 w 6565685"/>
                <a:gd name="connsiteY4" fmla="*/ 3539953 h 6520297"/>
                <a:gd name="connsiteX5" fmla="*/ 5331183 w 6565685"/>
                <a:gd name="connsiteY5" fmla="*/ 6520297 h 6520297"/>
                <a:gd name="connsiteX6" fmla="*/ 850576 w 6565685"/>
                <a:gd name="connsiteY6" fmla="*/ 6254549 h 6520297"/>
                <a:gd name="connsiteX0" fmla="*/ 850576 w 7208659"/>
                <a:gd name="connsiteY0" fmla="*/ 6968905 h 6968905"/>
                <a:gd name="connsiteX1" fmla="*/ 870698 w 7208659"/>
                <a:gd name="connsiteY1" fmla="*/ 202384 h 6968905"/>
                <a:gd name="connsiteX2" fmla="*/ 5136928 w 7208659"/>
                <a:gd name="connsiteY2" fmla="*/ 182312 h 6968905"/>
                <a:gd name="connsiteX3" fmla="*/ 5974163 w 7208659"/>
                <a:gd name="connsiteY3" fmla="*/ 559607 h 6968905"/>
                <a:gd name="connsiteX4" fmla="*/ 7208657 w 7208659"/>
                <a:gd name="connsiteY4" fmla="*/ 3539953 h 6968905"/>
                <a:gd name="connsiteX5" fmla="*/ 5974157 w 7208659"/>
                <a:gd name="connsiteY5" fmla="*/ 6520297 h 6968905"/>
                <a:gd name="connsiteX6" fmla="*/ 850576 w 7208659"/>
                <a:gd name="connsiteY6" fmla="*/ 6968905 h 6968905"/>
                <a:gd name="connsiteX0" fmla="*/ 850576 w 7208659"/>
                <a:gd name="connsiteY0" fmla="*/ 6968905 h 7025164"/>
                <a:gd name="connsiteX1" fmla="*/ 870698 w 7208659"/>
                <a:gd name="connsiteY1" fmla="*/ 202384 h 7025164"/>
                <a:gd name="connsiteX2" fmla="*/ 5136928 w 7208659"/>
                <a:gd name="connsiteY2" fmla="*/ 182312 h 7025164"/>
                <a:gd name="connsiteX3" fmla="*/ 5974163 w 7208659"/>
                <a:gd name="connsiteY3" fmla="*/ 559607 h 7025164"/>
                <a:gd name="connsiteX4" fmla="*/ 7208657 w 7208659"/>
                <a:gd name="connsiteY4" fmla="*/ 3539953 h 7025164"/>
                <a:gd name="connsiteX5" fmla="*/ 5974157 w 7208659"/>
                <a:gd name="connsiteY5" fmla="*/ 6520297 h 7025164"/>
                <a:gd name="connsiteX6" fmla="*/ 5974248 w 7208659"/>
                <a:gd name="connsiteY6" fmla="*/ 7025164 h 7025164"/>
                <a:gd name="connsiteX7" fmla="*/ 850576 w 7208659"/>
                <a:gd name="connsiteY7" fmla="*/ 6968905 h 7025164"/>
                <a:gd name="connsiteX0" fmla="*/ 850576 w 7208659"/>
                <a:gd name="connsiteY0" fmla="*/ 6968905 h 7025164"/>
                <a:gd name="connsiteX1" fmla="*/ 870698 w 7208659"/>
                <a:gd name="connsiteY1" fmla="*/ 202384 h 7025164"/>
                <a:gd name="connsiteX2" fmla="*/ 5136928 w 7208659"/>
                <a:gd name="connsiteY2" fmla="*/ 182312 h 7025164"/>
                <a:gd name="connsiteX3" fmla="*/ 5974163 w 7208659"/>
                <a:gd name="connsiteY3" fmla="*/ 559607 h 7025164"/>
                <a:gd name="connsiteX4" fmla="*/ 7208657 w 7208659"/>
                <a:gd name="connsiteY4" fmla="*/ 3539953 h 7025164"/>
                <a:gd name="connsiteX5" fmla="*/ 5974157 w 7208659"/>
                <a:gd name="connsiteY5" fmla="*/ 6520297 h 7025164"/>
                <a:gd name="connsiteX6" fmla="*/ 5974248 w 7208659"/>
                <a:gd name="connsiteY6" fmla="*/ 7025164 h 7025164"/>
                <a:gd name="connsiteX7" fmla="*/ 850576 w 7208659"/>
                <a:gd name="connsiteY7" fmla="*/ 6968905 h 7025164"/>
                <a:gd name="connsiteX0" fmla="*/ 850576 w 7208671"/>
                <a:gd name="connsiteY0" fmla="*/ 6968905 h 7025164"/>
                <a:gd name="connsiteX1" fmla="*/ 870698 w 7208671"/>
                <a:gd name="connsiteY1" fmla="*/ 202384 h 7025164"/>
                <a:gd name="connsiteX2" fmla="*/ 5136928 w 7208671"/>
                <a:gd name="connsiteY2" fmla="*/ 182312 h 7025164"/>
                <a:gd name="connsiteX3" fmla="*/ 5974163 w 7208671"/>
                <a:gd name="connsiteY3" fmla="*/ 559607 h 7025164"/>
                <a:gd name="connsiteX4" fmla="*/ 7208657 w 7208671"/>
                <a:gd name="connsiteY4" fmla="*/ 3539953 h 7025164"/>
                <a:gd name="connsiteX5" fmla="*/ 5974248 w 7208671"/>
                <a:gd name="connsiteY5" fmla="*/ 7025164 h 7025164"/>
                <a:gd name="connsiteX6" fmla="*/ 850576 w 7208671"/>
                <a:gd name="connsiteY6" fmla="*/ 6968905 h 7025164"/>
                <a:gd name="connsiteX0" fmla="*/ 850576 w 7208671"/>
                <a:gd name="connsiteY0" fmla="*/ 6968905 h 7025164"/>
                <a:gd name="connsiteX1" fmla="*/ 870698 w 7208671"/>
                <a:gd name="connsiteY1" fmla="*/ 202384 h 7025164"/>
                <a:gd name="connsiteX2" fmla="*/ 5136928 w 7208671"/>
                <a:gd name="connsiteY2" fmla="*/ 182312 h 7025164"/>
                <a:gd name="connsiteX3" fmla="*/ 5974163 w 7208671"/>
                <a:gd name="connsiteY3" fmla="*/ 559607 h 7025164"/>
                <a:gd name="connsiteX4" fmla="*/ 7208657 w 7208671"/>
                <a:gd name="connsiteY4" fmla="*/ 3539953 h 7025164"/>
                <a:gd name="connsiteX5" fmla="*/ 5974248 w 7208671"/>
                <a:gd name="connsiteY5" fmla="*/ 7025164 h 7025164"/>
                <a:gd name="connsiteX6" fmla="*/ 850576 w 7208671"/>
                <a:gd name="connsiteY6" fmla="*/ 6968905 h 7025164"/>
                <a:gd name="connsiteX0" fmla="*/ 850576 w 7208671"/>
                <a:gd name="connsiteY0" fmla="*/ 6766521 h 6822780"/>
                <a:gd name="connsiteX1" fmla="*/ 870698 w 7208671"/>
                <a:gd name="connsiteY1" fmla="*/ 0 h 6822780"/>
                <a:gd name="connsiteX2" fmla="*/ 5974163 w 7208671"/>
                <a:gd name="connsiteY2" fmla="*/ 357223 h 6822780"/>
                <a:gd name="connsiteX3" fmla="*/ 7208657 w 7208671"/>
                <a:gd name="connsiteY3" fmla="*/ 3337569 h 6822780"/>
                <a:gd name="connsiteX4" fmla="*/ 5974248 w 7208671"/>
                <a:gd name="connsiteY4" fmla="*/ 6822780 h 6822780"/>
                <a:gd name="connsiteX5" fmla="*/ 850576 w 7208671"/>
                <a:gd name="connsiteY5" fmla="*/ 6766521 h 6822780"/>
                <a:gd name="connsiteX0" fmla="*/ 850576 w 7208671"/>
                <a:gd name="connsiteY0" fmla="*/ 6766521 h 6822780"/>
                <a:gd name="connsiteX1" fmla="*/ 870698 w 7208671"/>
                <a:gd name="connsiteY1" fmla="*/ 0 h 6822780"/>
                <a:gd name="connsiteX2" fmla="*/ 5974163 w 7208671"/>
                <a:gd name="connsiteY2" fmla="*/ 357223 h 6822780"/>
                <a:gd name="connsiteX3" fmla="*/ 7208657 w 7208671"/>
                <a:gd name="connsiteY3" fmla="*/ 3337569 h 6822780"/>
                <a:gd name="connsiteX4" fmla="*/ 5974248 w 7208671"/>
                <a:gd name="connsiteY4" fmla="*/ 6822780 h 6822780"/>
                <a:gd name="connsiteX5" fmla="*/ 850576 w 7208671"/>
                <a:gd name="connsiteY5" fmla="*/ 6766521 h 6822780"/>
                <a:gd name="connsiteX0" fmla="*/ 850576 w 7208671"/>
                <a:gd name="connsiteY0" fmla="*/ 6766521 h 6822780"/>
                <a:gd name="connsiteX1" fmla="*/ 870698 w 7208671"/>
                <a:gd name="connsiteY1" fmla="*/ 0 h 6822780"/>
                <a:gd name="connsiteX2" fmla="*/ 5974163 w 7208671"/>
                <a:gd name="connsiteY2" fmla="*/ 357223 h 6822780"/>
                <a:gd name="connsiteX3" fmla="*/ 7208657 w 7208671"/>
                <a:gd name="connsiteY3" fmla="*/ 3337569 h 6822780"/>
                <a:gd name="connsiteX4" fmla="*/ 5974248 w 7208671"/>
                <a:gd name="connsiteY4" fmla="*/ 6822780 h 6822780"/>
                <a:gd name="connsiteX5" fmla="*/ 850576 w 7208671"/>
                <a:gd name="connsiteY5" fmla="*/ 6766521 h 6822780"/>
                <a:gd name="connsiteX0" fmla="*/ 850576 w 7208671"/>
                <a:gd name="connsiteY0" fmla="*/ 6766521 h 6822780"/>
                <a:gd name="connsiteX1" fmla="*/ 870698 w 7208671"/>
                <a:gd name="connsiteY1" fmla="*/ 0 h 6822780"/>
                <a:gd name="connsiteX2" fmla="*/ 5974163 w 7208671"/>
                <a:gd name="connsiteY2" fmla="*/ 357223 h 6822780"/>
                <a:gd name="connsiteX3" fmla="*/ 7208657 w 7208671"/>
                <a:gd name="connsiteY3" fmla="*/ 3337569 h 6822780"/>
                <a:gd name="connsiteX4" fmla="*/ 5974248 w 7208671"/>
                <a:gd name="connsiteY4" fmla="*/ 6822780 h 6822780"/>
                <a:gd name="connsiteX5" fmla="*/ 850576 w 7208671"/>
                <a:gd name="connsiteY5" fmla="*/ 6766521 h 6822780"/>
                <a:gd name="connsiteX0" fmla="*/ 850576 w 7208671"/>
                <a:gd name="connsiteY0" fmla="*/ 6766521 h 6822780"/>
                <a:gd name="connsiteX1" fmla="*/ 870698 w 7208671"/>
                <a:gd name="connsiteY1" fmla="*/ 0 h 6822780"/>
                <a:gd name="connsiteX2" fmla="*/ 5974163 w 7208671"/>
                <a:gd name="connsiteY2" fmla="*/ 357223 h 6822780"/>
                <a:gd name="connsiteX3" fmla="*/ 7208657 w 7208671"/>
                <a:gd name="connsiteY3" fmla="*/ 3337569 h 6822780"/>
                <a:gd name="connsiteX4" fmla="*/ 5974248 w 7208671"/>
                <a:gd name="connsiteY4" fmla="*/ 6822780 h 6822780"/>
                <a:gd name="connsiteX5" fmla="*/ 850576 w 7208671"/>
                <a:gd name="connsiteY5" fmla="*/ 6766521 h 6822780"/>
                <a:gd name="connsiteX0" fmla="*/ 850576 w 7208671"/>
                <a:gd name="connsiteY0" fmla="*/ 6766521 h 6822780"/>
                <a:gd name="connsiteX1" fmla="*/ 870698 w 7208671"/>
                <a:gd name="connsiteY1" fmla="*/ 0 h 6822780"/>
                <a:gd name="connsiteX2" fmla="*/ 5974163 w 7208671"/>
                <a:gd name="connsiteY2" fmla="*/ 357223 h 6822780"/>
                <a:gd name="connsiteX3" fmla="*/ 7208657 w 7208671"/>
                <a:gd name="connsiteY3" fmla="*/ 3337569 h 6822780"/>
                <a:gd name="connsiteX4" fmla="*/ 5974248 w 7208671"/>
                <a:gd name="connsiteY4" fmla="*/ 6822780 h 6822780"/>
                <a:gd name="connsiteX5" fmla="*/ 850576 w 7208671"/>
                <a:gd name="connsiteY5" fmla="*/ 6766521 h 6822780"/>
                <a:gd name="connsiteX0" fmla="*/ 850576 w 7208671"/>
                <a:gd name="connsiteY0" fmla="*/ 6766521 h 6822780"/>
                <a:gd name="connsiteX1" fmla="*/ 870698 w 7208671"/>
                <a:gd name="connsiteY1" fmla="*/ 0 h 6822780"/>
                <a:gd name="connsiteX2" fmla="*/ 5974163 w 7208671"/>
                <a:gd name="connsiteY2" fmla="*/ 357223 h 6822780"/>
                <a:gd name="connsiteX3" fmla="*/ 7208657 w 7208671"/>
                <a:gd name="connsiteY3" fmla="*/ 3337569 h 6822780"/>
                <a:gd name="connsiteX4" fmla="*/ 5974248 w 7208671"/>
                <a:gd name="connsiteY4" fmla="*/ 6822780 h 6822780"/>
                <a:gd name="connsiteX5" fmla="*/ 850576 w 7208671"/>
                <a:gd name="connsiteY5" fmla="*/ 6766521 h 6822780"/>
                <a:gd name="connsiteX0" fmla="*/ 0 w 6358095"/>
                <a:gd name="connsiteY0" fmla="*/ 6766521 h 6822780"/>
                <a:gd name="connsiteX1" fmla="*/ 20122 w 6358095"/>
                <a:gd name="connsiteY1" fmla="*/ 0 h 6822780"/>
                <a:gd name="connsiteX2" fmla="*/ 5123587 w 6358095"/>
                <a:gd name="connsiteY2" fmla="*/ 357223 h 6822780"/>
                <a:gd name="connsiteX3" fmla="*/ 6358081 w 6358095"/>
                <a:gd name="connsiteY3" fmla="*/ 3337569 h 6822780"/>
                <a:gd name="connsiteX4" fmla="*/ 5123672 w 6358095"/>
                <a:gd name="connsiteY4" fmla="*/ 6822780 h 6822780"/>
                <a:gd name="connsiteX5" fmla="*/ 0 w 6358095"/>
                <a:gd name="connsiteY5" fmla="*/ 6766521 h 6822780"/>
                <a:gd name="connsiteX0" fmla="*/ 7803 w 6365898"/>
                <a:gd name="connsiteY0" fmla="*/ 6766521 h 6822780"/>
                <a:gd name="connsiteX1" fmla="*/ 27925 w 6365898"/>
                <a:gd name="connsiteY1" fmla="*/ 0 h 6822780"/>
                <a:gd name="connsiteX2" fmla="*/ 5131390 w 6365898"/>
                <a:gd name="connsiteY2" fmla="*/ 357223 h 6822780"/>
                <a:gd name="connsiteX3" fmla="*/ 6365884 w 6365898"/>
                <a:gd name="connsiteY3" fmla="*/ 3337569 h 6822780"/>
                <a:gd name="connsiteX4" fmla="*/ 5131475 w 6365898"/>
                <a:gd name="connsiteY4" fmla="*/ 6822780 h 6822780"/>
                <a:gd name="connsiteX5" fmla="*/ 7803 w 6365898"/>
                <a:gd name="connsiteY5" fmla="*/ 6766521 h 6822780"/>
                <a:gd name="connsiteX0" fmla="*/ 7803 w 6365898"/>
                <a:gd name="connsiteY0" fmla="*/ 6766521 h 6822780"/>
                <a:gd name="connsiteX1" fmla="*/ 27925 w 6365898"/>
                <a:gd name="connsiteY1" fmla="*/ 0 h 6822780"/>
                <a:gd name="connsiteX2" fmla="*/ 5131390 w 6365898"/>
                <a:gd name="connsiteY2" fmla="*/ 357223 h 6822780"/>
                <a:gd name="connsiteX3" fmla="*/ 6365884 w 6365898"/>
                <a:gd name="connsiteY3" fmla="*/ 3337569 h 6822780"/>
                <a:gd name="connsiteX4" fmla="*/ 5131475 w 6365898"/>
                <a:gd name="connsiteY4" fmla="*/ 6822780 h 6822780"/>
                <a:gd name="connsiteX5" fmla="*/ 7803 w 6365898"/>
                <a:gd name="connsiteY5" fmla="*/ 6766521 h 6822780"/>
                <a:gd name="connsiteX0" fmla="*/ 7803 w 6365898"/>
                <a:gd name="connsiteY0" fmla="*/ 6766521 h 6822780"/>
                <a:gd name="connsiteX1" fmla="*/ 27925 w 6365898"/>
                <a:gd name="connsiteY1" fmla="*/ 0 h 6822780"/>
                <a:gd name="connsiteX2" fmla="*/ 5131390 w 6365898"/>
                <a:gd name="connsiteY2" fmla="*/ 357223 h 6822780"/>
                <a:gd name="connsiteX3" fmla="*/ 6365884 w 6365898"/>
                <a:gd name="connsiteY3" fmla="*/ 3337569 h 6822780"/>
                <a:gd name="connsiteX4" fmla="*/ 5131475 w 6365898"/>
                <a:gd name="connsiteY4" fmla="*/ 6822780 h 6822780"/>
                <a:gd name="connsiteX5" fmla="*/ 7803 w 6365898"/>
                <a:gd name="connsiteY5" fmla="*/ 6766521 h 6822780"/>
                <a:gd name="connsiteX0" fmla="*/ 7803 w 6365898"/>
                <a:gd name="connsiteY0" fmla="*/ 6766521 h 6822780"/>
                <a:gd name="connsiteX1" fmla="*/ 27925 w 6365898"/>
                <a:gd name="connsiteY1" fmla="*/ 0 h 6822780"/>
                <a:gd name="connsiteX2" fmla="*/ 5131390 w 6365898"/>
                <a:gd name="connsiteY2" fmla="*/ 357223 h 6822780"/>
                <a:gd name="connsiteX3" fmla="*/ 6365884 w 6365898"/>
                <a:gd name="connsiteY3" fmla="*/ 3337569 h 6822780"/>
                <a:gd name="connsiteX4" fmla="*/ 5131475 w 6365898"/>
                <a:gd name="connsiteY4" fmla="*/ 6822780 h 6822780"/>
                <a:gd name="connsiteX5" fmla="*/ 7803 w 6365898"/>
                <a:gd name="connsiteY5" fmla="*/ 6766521 h 6822780"/>
                <a:gd name="connsiteX0" fmla="*/ 7803 w 6365898"/>
                <a:gd name="connsiteY0" fmla="*/ 6885586 h 6941845"/>
                <a:gd name="connsiteX1" fmla="*/ 27925 w 6365898"/>
                <a:gd name="connsiteY1" fmla="*/ 119065 h 6941845"/>
                <a:gd name="connsiteX2" fmla="*/ 4702730 w 6365898"/>
                <a:gd name="connsiteY2" fmla="*/ 119074 h 6941845"/>
                <a:gd name="connsiteX3" fmla="*/ 6365884 w 6365898"/>
                <a:gd name="connsiteY3" fmla="*/ 3456634 h 6941845"/>
                <a:gd name="connsiteX4" fmla="*/ 5131475 w 6365898"/>
                <a:gd name="connsiteY4" fmla="*/ 6941845 h 6941845"/>
                <a:gd name="connsiteX5" fmla="*/ 7803 w 6365898"/>
                <a:gd name="connsiteY5" fmla="*/ 6885586 h 6941845"/>
                <a:gd name="connsiteX0" fmla="*/ 7803 w 6365898"/>
                <a:gd name="connsiteY0" fmla="*/ 6783986 h 6840245"/>
                <a:gd name="connsiteX1" fmla="*/ 27925 w 6365898"/>
                <a:gd name="connsiteY1" fmla="*/ 17465 h 6840245"/>
                <a:gd name="connsiteX2" fmla="*/ 4702730 w 6365898"/>
                <a:gd name="connsiteY2" fmla="*/ 17474 h 6840245"/>
                <a:gd name="connsiteX3" fmla="*/ 6365884 w 6365898"/>
                <a:gd name="connsiteY3" fmla="*/ 3355034 h 6840245"/>
                <a:gd name="connsiteX4" fmla="*/ 5131475 w 6365898"/>
                <a:gd name="connsiteY4" fmla="*/ 6840245 h 6840245"/>
                <a:gd name="connsiteX5" fmla="*/ 7803 w 6365898"/>
                <a:gd name="connsiteY5" fmla="*/ 6783986 h 6840245"/>
                <a:gd name="connsiteX0" fmla="*/ 7803 w 6365898"/>
                <a:gd name="connsiteY0" fmla="*/ 6783986 h 6840245"/>
                <a:gd name="connsiteX1" fmla="*/ 27925 w 6365898"/>
                <a:gd name="connsiteY1" fmla="*/ 17465 h 6840245"/>
                <a:gd name="connsiteX2" fmla="*/ 4702730 w 6365898"/>
                <a:gd name="connsiteY2" fmla="*/ 17474 h 6840245"/>
                <a:gd name="connsiteX3" fmla="*/ 6365884 w 6365898"/>
                <a:gd name="connsiteY3" fmla="*/ 3355034 h 6840245"/>
                <a:gd name="connsiteX4" fmla="*/ 5131475 w 6365898"/>
                <a:gd name="connsiteY4" fmla="*/ 6840245 h 6840245"/>
                <a:gd name="connsiteX5" fmla="*/ 7803 w 6365898"/>
                <a:gd name="connsiteY5" fmla="*/ 6783986 h 6840245"/>
                <a:gd name="connsiteX0" fmla="*/ 7803 w 6365898"/>
                <a:gd name="connsiteY0" fmla="*/ 6783986 h 6840245"/>
                <a:gd name="connsiteX1" fmla="*/ 27925 w 6365898"/>
                <a:gd name="connsiteY1" fmla="*/ 17465 h 6840245"/>
                <a:gd name="connsiteX2" fmla="*/ 4702730 w 6365898"/>
                <a:gd name="connsiteY2" fmla="*/ 17474 h 6840245"/>
                <a:gd name="connsiteX3" fmla="*/ 6365884 w 6365898"/>
                <a:gd name="connsiteY3" fmla="*/ 3355034 h 6840245"/>
                <a:gd name="connsiteX4" fmla="*/ 5131475 w 6365898"/>
                <a:gd name="connsiteY4" fmla="*/ 6840245 h 6840245"/>
                <a:gd name="connsiteX5" fmla="*/ 7803 w 6365898"/>
                <a:gd name="connsiteY5" fmla="*/ 6783986 h 6840245"/>
                <a:gd name="connsiteX0" fmla="*/ 7803 w 6365884"/>
                <a:gd name="connsiteY0" fmla="*/ 6783986 h 6840245"/>
                <a:gd name="connsiteX1" fmla="*/ 27925 w 6365884"/>
                <a:gd name="connsiteY1" fmla="*/ 17465 h 6840245"/>
                <a:gd name="connsiteX2" fmla="*/ 4702730 w 6365884"/>
                <a:gd name="connsiteY2" fmla="*/ 17474 h 6840245"/>
                <a:gd name="connsiteX3" fmla="*/ 6365884 w 6365884"/>
                <a:gd name="connsiteY3" fmla="*/ 3355034 h 6840245"/>
                <a:gd name="connsiteX4" fmla="*/ 5131475 w 6365884"/>
                <a:gd name="connsiteY4" fmla="*/ 6840245 h 6840245"/>
                <a:gd name="connsiteX5" fmla="*/ 7803 w 6365884"/>
                <a:gd name="connsiteY5" fmla="*/ 6783986 h 6840245"/>
                <a:gd name="connsiteX0" fmla="*/ 7803 w 6365884"/>
                <a:gd name="connsiteY0" fmla="*/ 6783986 h 7920023"/>
                <a:gd name="connsiteX1" fmla="*/ 27925 w 6365884"/>
                <a:gd name="connsiteY1" fmla="*/ 17465 h 7920023"/>
                <a:gd name="connsiteX2" fmla="*/ 4702730 w 6365884"/>
                <a:gd name="connsiteY2" fmla="*/ 17474 h 7920023"/>
                <a:gd name="connsiteX3" fmla="*/ 6365884 w 6365884"/>
                <a:gd name="connsiteY3" fmla="*/ 3355034 h 7920023"/>
                <a:gd name="connsiteX4" fmla="*/ 5131475 w 6365884"/>
                <a:gd name="connsiteY4" fmla="*/ 6840245 h 7920023"/>
                <a:gd name="connsiteX5" fmla="*/ 4631377 w 6365884"/>
                <a:gd name="connsiteY5" fmla="*/ 7333731 h 7920023"/>
                <a:gd name="connsiteX6" fmla="*/ 7803 w 6365884"/>
                <a:gd name="connsiteY6" fmla="*/ 6783986 h 7920023"/>
                <a:gd name="connsiteX0" fmla="*/ 7803 w 6365884"/>
                <a:gd name="connsiteY0" fmla="*/ 6783986 h 7920023"/>
                <a:gd name="connsiteX1" fmla="*/ 27925 w 6365884"/>
                <a:gd name="connsiteY1" fmla="*/ 17465 h 7920023"/>
                <a:gd name="connsiteX2" fmla="*/ 4702730 w 6365884"/>
                <a:gd name="connsiteY2" fmla="*/ 17474 h 7920023"/>
                <a:gd name="connsiteX3" fmla="*/ 6365884 w 6365884"/>
                <a:gd name="connsiteY3" fmla="*/ 3355034 h 7920023"/>
                <a:gd name="connsiteX4" fmla="*/ 5131475 w 6365884"/>
                <a:gd name="connsiteY4" fmla="*/ 6840245 h 7920023"/>
                <a:gd name="connsiteX5" fmla="*/ 5831309 w 6365884"/>
                <a:gd name="connsiteY5" fmla="*/ 6848203 h 7920023"/>
                <a:gd name="connsiteX6" fmla="*/ 4631377 w 6365884"/>
                <a:gd name="connsiteY6" fmla="*/ 7333731 h 7920023"/>
                <a:gd name="connsiteX7" fmla="*/ 7803 w 6365884"/>
                <a:gd name="connsiteY7" fmla="*/ 6783986 h 7920023"/>
                <a:gd name="connsiteX0" fmla="*/ 7803 w 6553980"/>
                <a:gd name="connsiteY0" fmla="*/ 6783986 h 7920023"/>
                <a:gd name="connsiteX1" fmla="*/ 27925 w 6553980"/>
                <a:gd name="connsiteY1" fmla="*/ 17465 h 7920023"/>
                <a:gd name="connsiteX2" fmla="*/ 4702730 w 6553980"/>
                <a:gd name="connsiteY2" fmla="*/ 17474 h 7920023"/>
                <a:gd name="connsiteX3" fmla="*/ 6365884 w 6553980"/>
                <a:gd name="connsiteY3" fmla="*/ 3355034 h 7920023"/>
                <a:gd name="connsiteX4" fmla="*/ 5831309 w 6553980"/>
                <a:gd name="connsiteY4" fmla="*/ 6848203 h 7920023"/>
                <a:gd name="connsiteX5" fmla="*/ 4631377 w 6553980"/>
                <a:gd name="connsiteY5" fmla="*/ 7333731 h 7920023"/>
                <a:gd name="connsiteX6" fmla="*/ 7803 w 6553980"/>
                <a:gd name="connsiteY6" fmla="*/ 6783986 h 7920023"/>
                <a:gd name="connsiteX0" fmla="*/ 7803 w 6365884"/>
                <a:gd name="connsiteY0" fmla="*/ 6783986 h 7920023"/>
                <a:gd name="connsiteX1" fmla="*/ 27925 w 6365884"/>
                <a:gd name="connsiteY1" fmla="*/ 17465 h 7920023"/>
                <a:gd name="connsiteX2" fmla="*/ 4702730 w 6365884"/>
                <a:gd name="connsiteY2" fmla="*/ 17474 h 7920023"/>
                <a:gd name="connsiteX3" fmla="*/ 6365884 w 6365884"/>
                <a:gd name="connsiteY3" fmla="*/ 3355034 h 7920023"/>
                <a:gd name="connsiteX4" fmla="*/ 4631377 w 6365884"/>
                <a:gd name="connsiteY4" fmla="*/ 7333731 h 7920023"/>
                <a:gd name="connsiteX5" fmla="*/ 7803 w 6365884"/>
                <a:gd name="connsiteY5" fmla="*/ 6783986 h 7920023"/>
                <a:gd name="connsiteX0" fmla="*/ 7803 w 6365884"/>
                <a:gd name="connsiteY0" fmla="*/ 6783986 h 8004690"/>
                <a:gd name="connsiteX1" fmla="*/ 27925 w 6365884"/>
                <a:gd name="connsiteY1" fmla="*/ 17465 h 8004690"/>
                <a:gd name="connsiteX2" fmla="*/ 4702730 w 6365884"/>
                <a:gd name="connsiteY2" fmla="*/ 17474 h 8004690"/>
                <a:gd name="connsiteX3" fmla="*/ 6365884 w 6365884"/>
                <a:gd name="connsiteY3" fmla="*/ 3355034 h 8004690"/>
                <a:gd name="connsiteX4" fmla="*/ 4631377 w 6365884"/>
                <a:gd name="connsiteY4" fmla="*/ 7333731 h 8004690"/>
                <a:gd name="connsiteX5" fmla="*/ 4608961 w 6365884"/>
                <a:gd name="connsiteY5" fmla="*/ 6412971 h 8004690"/>
                <a:gd name="connsiteX6" fmla="*/ 7803 w 6365884"/>
                <a:gd name="connsiteY6" fmla="*/ 6783986 h 8004690"/>
                <a:gd name="connsiteX0" fmla="*/ 7803 w 6365884"/>
                <a:gd name="connsiteY0" fmla="*/ 6783986 h 8004690"/>
                <a:gd name="connsiteX1" fmla="*/ 27925 w 6365884"/>
                <a:gd name="connsiteY1" fmla="*/ 17465 h 8004690"/>
                <a:gd name="connsiteX2" fmla="*/ 4702730 w 6365884"/>
                <a:gd name="connsiteY2" fmla="*/ 17474 h 8004690"/>
                <a:gd name="connsiteX3" fmla="*/ 6365884 w 6365884"/>
                <a:gd name="connsiteY3" fmla="*/ 3355034 h 8004690"/>
                <a:gd name="connsiteX4" fmla="*/ 4631377 w 6365884"/>
                <a:gd name="connsiteY4" fmla="*/ 7333731 h 8004690"/>
                <a:gd name="connsiteX5" fmla="*/ 4338824 w 6365884"/>
                <a:gd name="connsiteY5" fmla="*/ 6698501 h 8004690"/>
                <a:gd name="connsiteX6" fmla="*/ 4608961 w 6365884"/>
                <a:gd name="connsiteY6" fmla="*/ 6412971 h 8004690"/>
                <a:gd name="connsiteX7" fmla="*/ 7803 w 6365884"/>
                <a:gd name="connsiteY7" fmla="*/ 6783986 h 8004690"/>
                <a:gd name="connsiteX0" fmla="*/ 7803 w 6365884"/>
                <a:gd name="connsiteY0" fmla="*/ 6783986 h 8004690"/>
                <a:gd name="connsiteX1" fmla="*/ 27925 w 6365884"/>
                <a:gd name="connsiteY1" fmla="*/ 17465 h 8004690"/>
                <a:gd name="connsiteX2" fmla="*/ 4702730 w 6365884"/>
                <a:gd name="connsiteY2" fmla="*/ 17474 h 8004690"/>
                <a:gd name="connsiteX3" fmla="*/ 6365884 w 6365884"/>
                <a:gd name="connsiteY3" fmla="*/ 3355034 h 8004690"/>
                <a:gd name="connsiteX4" fmla="*/ 4631377 w 6365884"/>
                <a:gd name="connsiteY4" fmla="*/ 7333731 h 8004690"/>
                <a:gd name="connsiteX5" fmla="*/ 4608961 w 6365884"/>
                <a:gd name="connsiteY5" fmla="*/ 6412971 h 8004690"/>
                <a:gd name="connsiteX6" fmla="*/ 7803 w 6365884"/>
                <a:gd name="connsiteY6" fmla="*/ 6783986 h 8004690"/>
                <a:gd name="connsiteX0" fmla="*/ 4608961 w 6365884"/>
                <a:gd name="connsiteY0" fmla="*/ 6412971 h 8004690"/>
                <a:gd name="connsiteX1" fmla="*/ 7803 w 6365884"/>
                <a:gd name="connsiteY1" fmla="*/ 6783986 h 8004690"/>
                <a:gd name="connsiteX2" fmla="*/ 27925 w 6365884"/>
                <a:gd name="connsiteY2" fmla="*/ 17465 h 8004690"/>
                <a:gd name="connsiteX3" fmla="*/ 4702730 w 6365884"/>
                <a:gd name="connsiteY3" fmla="*/ 17474 h 8004690"/>
                <a:gd name="connsiteX4" fmla="*/ 6365884 w 6365884"/>
                <a:gd name="connsiteY4" fmla="*/ 3355034 h 8004690"/>
                <a:gd name="connsiteX5" fmla="*/ 4722817 w 6365884"/>
                <a:gd name="connsiteY5" fmla="*/ 7425171 h 8004690"/>
                <a:gd name="connsiteX0" fmla="*/ 7803 w 6365884"/>
                <a:gd name="connsiteY0" fmla="*/ 6783986 h 7425171"/>
                <a:gd name="connsiteX1" fmla="*/ 27925 w 6365884"/>
                <a:gd name="connsiteY1" fmla="*/ 17465 h 7425171"/>
                <a:gd name="connsiteX2" fmla="*/ 4702730 w 6365884"/>
                <a:gd name="connsiteY2" fmla="*/ 17474 h 7425171"/>
                <a:gd name="connsiteX3" fmla="*/ 6365884 w 6365884"/>
                <a:gd name="connsiteY3" fmla="*/ 3355034 h 7425171"/>
                <a:gd name="connsiteX4" fmla="*/ 4722817 w 6365884"/>
                <a:gd name="connsiteY4" fmla="*/ 7425171 h 7425171"/>
                <a:gd name="connsiteX0" fmla="*/ 7803 w 6365884"/>
                <a:gd name="connsiteY0" fmla="*/ 6783986 h 6853643"/>
                <a:gd name="connsiteX1" fmla="*/ 27925 w 6365884"/>
                <a:gd name="connsiteY1" fmla="*/ 17465 h 6853643"/>
                <a:gd name="connsiteX2" fmla="*/ 4702730 w 6365884"/>
                <a:gd name="connsiteY2" fmla="*/ 17474 h 6853643"/>
                <a:gd name="connsiteX3" fmla="*/ 6365884 w 6365884"/>
                <a:gd name="connsiteY3" fmla="*/ 3355034 h 6853643"/>
                <a:gd name="connsiteX4" fmla="*/ 4722817 w 6365884"/>
                <a:gd name="connsiteY4" fmla="*/ 6853643 h 6853643"/>
                <a:gd name="connsiteX0" fmla="*/ 767182 w 7125263"/>
                <a:gd name="connsiteY0" fmla="*/ 6783986 h 7874356"/>
                <a:gd name="connsiteX1" fmla="*/ 738282 w 7125263"/>
                <a:gd name="connsiteY1" fmla="*/ 6746603 h 7874356"/>
                <a:gd name="connsiteX2" fmla="*/ 787304 w 7125263"/>
                <a:gd name="connsiteY2" fmla="*/ 17465 h 7874356"/>
                <a:gd name="connsiteX3" fmla="*/ 5462109 w 7125263"/>
                <a:gd name="connsiteY3" fmla="*/ 17474 h 7874356"/>
                <a:gd name="connsiteX4" fmla="*/ 7125263 w 7125263"/>
                <a:gd name="connsiteY4" fmla="*/ 3355034 h 7874356"/>
                <a:gd name="connsiteX5" fmla="*/ 5482196 w 7125263"/>
                <a:gd name="connsiteY5" fmla="*/ 6853643 h 7874356"/>
                <a:gd name="connsiteX0" fmla="*/ 32254 w 6390335"/>
                <a:gd name="connsiteY0" fmla="*/ 6783986 h 7874356"/>
                <a:gd name="connsiteX1" fmla="*/ 3354 w 6390335"/>
                <a:gd name="connsiteY1" fmla="*/ 6746603 h 7874356"/>
                <a:gd name="connsiteX2" fmla="*/ 52376 w 6390335"/>
                <a:gd name="connsiteY2" fmla="*/ 17465 h 7874356"/>
                <a:gd name="connsiteX3" fmla="*/ 4727181 w 6390335"/>
                <a:gd name="connsiteY3" fmla="*/ 17474 h 7874356"/>
                <a:gd name="connsiteX4" fmla="*/ 6390335 w 6390335"/>
                <a:gd name="connsiteY4" fmla="*/ 3355034 h 7874356"/>
                <a:gd name="connsiteX5" fmla="*/ 4747268 w 6390335"/>
                <a:gd name="connsiteY5" fmla="*/ 6853643 h 7874356"/>
                <a:gd name="connsiteX0" fmla="*/ 762366 w 7120447"/>
                <a:gd name="connsiteY0" fmla="*/ 6783986 h 6853643"/>
                <a:gd name="connsiteX1" fmla="*/ 782488 w 7120447"/>
                <a:gd name="connsiteY1" fmla="*/ 17465 h 6853643"/>
                <a:gd name="connsiteX2" fmla="*/ 5457293 w 7120447"/>
                <a:gd name="connsiteY2" fmla="*/ 17474 h 6853643"/>
                <a:gd name="connsiteX3" fmla="*/ 7120447 w 7120447"/>
                <a:gd name="connsiteY3" fmla="*/ 3355034 h 6853643"/>
                <a:gd name="connsiteX4" fmla="*/ 5477380 w 7120447"/>
                <a:gd name="connsiteY4" fmla="*/ 6853643 h 6853643"/>
                <a:gd name="connsiteX0" fmla="*/ 764763 w 7122844"/>
                <a:gd name="connsiteY0" fmla="*/ 6783986 h 7888870"/>
                <a:gd name="connsiteX1" fmla="*/ 750379 w 7122844"/>
                <a:gd name="connsiteY1" fmla="*/ 6761117 h 7888870"/>
                <a:gd name="connsiteX2" fmla="*/ 784885 w 7122844"/>
                <a:gd name="connsiteY2" fmla="*/ 17465 h 7888870"/>
                <a:gd name="connsiteX3" fmla="*/ 5459690 w 7122844"/>
                <a:gd name="connsiteY3" fmla="*/ 17474 h 7888870"/>
                <a:gd name="connsiteX4" fmla="*/ 7122844 w 7122844"/>
                <a:gd name="connsiteY4" fmla="*/ 3355034 h 7888870"/>
                <a:gd name="connsiteX5" fmla="*/ 5479777 w 7122844"/>
                <a:gd name="connsiteY5" fmla="*/ 6853643 h 7888870"/>
                <a:gd name="connsiteX0" fmla="*/ 762366 w 7120447"/>
                <a:gd name="connsiteY0" fmla="*/ 6783986 h 6853643"/>
                <a:gd name="connsiteX1" fmla="*/ 782488 w 7120447"/>
                <a:gd name="connsiteY1" fmla="*/ 17465 h 6853643"/>
                <a:gd name="connsiteX2" fmla="*/ 5457293 w 7120447"/>
                <a:gd name="connsiteY2" fmla="*/ 17474 h 6853643"/>
                <a:gd name="connsiteX3" fmla="*/ 7120447 w 7120447"/>
                <a:gd name="connsiteY3" fmla="*/ 3355034 h 6853643"/>
                <a:gd name="connsiteX4" fmla="*/ 5477380 w 7120447"/>
                <a:gd name="connsiteY4" fmla="*/ 6853643 h 6853643"/>
                <a:gd name="connsiteX0" fmla="*/ 762366 w 7120447"/>
                <a:gd name="connsiteY0" fmla="*/ 6783986 h 6853643"/>
                <a:gd name="connsiteX1" fmla="*/ 782488 w 7120447"/>
                <a:gd name="connsiteY1" fmla="*/ 17465 h 6853643"/>
                <a:gd name="connsiteX2" fmla="*/ 5457293 w 7120447"/>
                <a:gd name="connsiteY2" fmla="*/ 17474 h 6853643"/>
                <a:gd name="connsiteX3" fmla="*/ 7120447 w 7120447"/>
                <a:gd name="connsiteY3" fmla="*/ 3355034 h 6853643"/>
                <a:gd name="connsiteX4" fmla="*/ 5477380 w 7120447"/>
                <a:gd name="connsiteY4" fmla="*/ 6853643 h 6853643"/>
                <a:gd name="connsiteX0" fmla="*/ 762366 w 7120447"/>
                <a:gd name="connsiteY0" fmla="*/ 6783986 h 6853643"/>
                <a:gd name="connsiteX1" fmla="*/ 782488 w 7120447"/>
                <a:gd name="connsiteY1" fmla="*/ 17465 h 6853643"/>
                <a:gd name="connsiteX2" fmla="*/ 5457293 w 7120447"/>
                <a:gd name="connsiteY2" fmla="*/ 17474 h 6853643"/>
                <a:gd name="connsiteX3" fmla="*/ 7120447 w 7120447"/>
                <a:gd name="connsiteY3" fmla="*/ 3355034 h 6853643"/>
                <a:gd name="connsiteX4" fmla="*/ 5477380 w 7120447"/>
                <a:gd name="connsiteY4" fmla="*/ 6853643 h 6853643"/>
                <a:gd name="connsiteX0" fmla="*/ 0 w 6358081"/>
                <a:gd name="connsiteY0" fmla="*/ 6783986 h 6853643"/>
                <a:gd name="connsiteX1" fmla="*/ 20122 w 6358081"/>
                <a:gd name="connsiteY1" fmla="*/ 17465 h 6853643"/>
                <a:gd name="connsiteX2" fmla="*/ 4694927 w 6358081"/>
                <a:gd name="connsiteY2" fmla="*/ 17474 h 6853643"/>
                <a:gd name="connsiteX3" fmla="*/ 6358081 w 6358081"/>
                <a:gd name="connsiteY3" fmla="*/ 3355034 h 6853643"/>
                <a:gd name="connsiteX4" fmla="*/ 4715014 w 6358081"/>
                <a:gd name="connsiteY4" fmla="*/ 6853643 h 6853643"/>
                <a:gd name="connsiteX0" fmla="*/ 0 w 6358081"/>
                <a:gd name="connsiteY0" fmla="*/ 6783986 h 6853643"/>
                <a:gd name="connsiteX1" fmla="*/ 20122 w 6358081"/>
                <a:gd name="connsiteY1" fmla="*/ 17465 h 6853643"/>
                <a:gd name="connsiteX2" fmla="*/ 4694927 w 6358081"/>
                <a:gd name="connsiteY2" fmla="*/ 17474 h 6853643"/>
                <a:gd name="connsiteX3" fmla="*/ 6358081 w 6358081"/>
                <a:gd name="connsiteY3" fmla="*/ 3355034 h 6853643"/>
                <a:gd name="connsiteX4" fmla="*/ 4715014 w 6358081"/>
                <a:gd name="connsiteY4" fmla="*/ 6853643 h 6853643"/>
                <a:gd name="connsiteX0" fmla="*/ 8692 w 6366773"/>
                <a:gd name="connsiteY0" fmla="*/ 6783986 h 6853643"/>
                <a:gd name="connsiteX1" fmla="*/ 28814 w 6366773"/>
                <a:gd name="connsiteY1" fmla="*/ 17465 h 6853643"/>
                <a:gd name="connsiteX2" fmla="*/ 4703619 w 6366773"/>
                <a:gd name="connsiteY2" fmla="*/ 17474 h 6853643"/>
                <a:gd name="connsiteX3" fmla="*/ 6366773 w 6366773"/>
                <a:gd name="connsiteY3" fmla="*/ 3355034 h 6853643"/>
                <a:gd name="connsiteX4" fmla="*/ 4723706 w 6366773"/>
                <a:gd name="connsiteY4" fmla="*/ 6853643 h 6853643"/>
                <a:gd name="connsiteX0" fmla="*/ 8692 w 6366773"/>
                <a:gd name="connsiteY0" fmla="*/ 6766521 h 6836178"/>
                <a:gd name="connsiteX1" fmla="*/ 28814 w 6366773"/>
                <a:gd name="connsiteY1" fmla="*/ 0 h 6836178"/>
                <a:gd name="connsiteX2" fmla="*/ 4703619 w 6366773"/>
                <a:gd name="connsiteY2" fmla="*/ 9 h 6836178"/>
                <a:gd name="connsiteX3" fmla="*/ 6366773 w 6366773"/>
                <a:gd name="connsiteY3" fmla="*/ 3337569 h 6836178"/>
                <a:gd name="connsiteX4" fmla="*/ 4723706 w 6366773"/>
                <a:gd name="connsiteY4" fmla="*/ 6836178 h 6836178"/>
                <a:gd name="connsiteX0" fmla="*/ 0 w 6358081"/>
                <a:gd name="connsiteY0" fmla="*/ 6766512 h 6836169"/>
                <a:gd name="connsiteX1" fmla="*/ 377280 w 6358081"/>
                <a:gd name="connsiteY1" fmla="*/ 428595 h 6836169"/>
                <a:gd name="connsiteX2" fmla="*/ 4694927 w 6358081"/>
                <a:gd name="connsiteY2" fmla="*/ 0 h 6836169"/>
                <a:gd name="connsiteX3" fmla="*/ 6358081 w 6358081"/>
                <a:gd name="connsiteY3" fmla="*/ 3337560 h 6836169"/>
                <a:gd name="connsiteX4" fmla="*/ 4715014 w 6358081"/>
                <a:gd name="connsiteY4" fmla="*/ 6836169 h 6836169"/>
                <a:gd name="connsiteX0" fmla="*/ 0 w 6358081"/>
                <a:gd name="connsiteY0" fmla="*/ 6766512 h 6836169"/>
                <a:gd name="connsiteX1" fmla="*/ 377280 w 6358081"/>
                <a:gd name="connsiteY1" fmla="*/ 428595 h 6836169"/>
                <a:gd name="connsiteX2" fmla="*/ 4694927 w 6358081"/>
                <a:gd name="connsiteY2" fmla="*/ 0 h 6836169"/>
                <a:gd name="connsiteX3" fmla="*/ 6358081 w 6358081"/>
                <a:gd name="connsiteY3" fmla="*/ 3337560 h 6836169"/>
                <a:gd name="connsiteX4" fmla="*/ 4715014 w 6358081"/>
                <a:gd name="connsiteY4" fmla="*/ 6836169 h 6836169"/>
                <a:gd name="connsiteX0" fmla="*/ 0 w 6358081"/>
                <a:gd name="connsiteY0" fmla="*/ 6779750 h 6849407"/>
                <a:gd name="connsiteX1" fmla="*/ 377280 w 6358081"/>
                <a:gd name="connsiteY1" fmla="*/ 441833 h 6849407"/>
                <a:gd name="connsiteX2" fmla="*/ 20279 w 6358081"/>
                <a:gd name="connsiteY2" fmla="*/ 0 h 6849407"/>
                <a:gd name="connsiteX3" fmla="*/ 4694927 w 6358081"/>
                <a:gd name="connsiteY3" fmla="*/ 13238 h 6849407"/>
                <a:gd name="connsiteX4" fmla="*/ 6358081 w 6358081"/>
                <a:gd name="connsiteY4" fmla="*/ 3350798 h 6849407"/>
                <a:gd name="connsiteX5" fmla="*/ 4715014 w 6358081"/>
                <a:gd name="connsiteY5" fmla="*/ 6849407 h 6849407"/>
                <a:gd name="connsiteX0" fmla="*/ 701711 w 7059792"/>
                <a:gd name="connsiteY0" fmla="*/ 7396433 h 7466090"/>
                <a:gd name="connsiteX1" fmla="*/ 1078991 w 7059792"/>
                <a:gd name="connsiteY1" fmla="*/ 1058516 h 7466090"/>
                <a:gd name="connsiteX2" fmla="*/ 850352 w 7059792"/>
                <a:gd name="connsiteY2" fmla="*/ 1473939 h 7466090"/>
                <a:gd name="connsiteX3" fmla="*/ 721990 w 7059792"/>
                <a:gd name="connsiteY3" fmla="*/ 616683 h 7466090"/>
                <a:gd name="connsiteX4" fmla="*/ 5396638 w 7059792"/>
                <a:gd name="connsiteY4" fmla="*/ 629921 h 7466090"/>
                <a:gd name="connsiteX5" fmla="*/ 7059792 w 7059792"/>
                <a:gd name="connsiteY5" fmla="*/ 3967481 h 7466090"/>
                <a:gd name="connsiteX6" fmla="*/ 5416725 w 7059792"/>
                <a:gd name="connsiteY6" fmla="*/ 7466090 h 7466090"/>
                <a:gd name="connsiteX0" fmla="*/ 699329 w 7057410"/>
                <a:gd name="connsiteY0" fmla="*/ 7467875 h 7537532"/>
                <a:gd name="connsiteX1" fmla="*/ 1076609 w 7057410"/>
                <a:gd name="connsiteY1" fmla="*/ 1129958 h 7537532"/>
                <a:gd name="connsiteX2" fmla="*/ 719608 w 7057410"/>
                <a:gd name="connsiteY2" fmla="*/ 688125 h 7537532"/>
                <a:gd name="connsiteX3" fmla="*/ 5394256 w 7057410"/>
                <a:gd name="connsiteY3" fmla="*/ 701363 h 7537532"/>
                <a:gd name="connsiteX4" fmla="*/ 7057410 w 7057410"/>
                <a:gd name="connsiteY4" fmla="*/ 4038923 h 7537532"/>
                <a:gd name="connsiteX5" fmla="*/ 5414343 w 7057410"/>
                <a:gd name="connsiteY5" fmla="*/ 7537532 h 7537532"/>
                <a:gd name="connsiteX0" fmla="*/ 0 w 6358081"/>
                <a:gd name="connsiteY0" fmla="*/ 6779750 h 6849407"/>
                <a:gd name="connsiteX1" fmla="*/ 377280 w 6358081"/>
                <a:gd name="connsiteY1" fmla="*/ 441833 h 6849407"/>
                <a:gd name="connsiteX2" fmla="*/ 20279 w 6358081"/>
                <a:gd name="connsiteY2" fmla="*/ 0 h 6849407"/>
                <a:gd name="connsiteX3" fmla="*/ 4694927 w 6358081"/>
                <a:gd name="connsiteY3" fmla="*/ 13238 h 6849407"/>
                <a:gd name="connsiteX4" fmla="*/ 6358081 w 6358081"/>
                <a:gd name="connsiteY4" fmla="*/ 3350798 h 6849407"/>
                <a:gd name="connsiteX5" fmla="*/ 4715014 w 6358081"/>
                <a:gd name="connsiteY5" fmla="*/ 6849407 h 6849407"/>
                <a:gd name="connsiteX0" fmla="*/ 508822 w 6866903"/>
                <a:gd name="connsiteY0" fmla="*/ 6779750 h 10028754"/>
                <a:gd name="connsiteX1" fmla="*/ 28814 w 6866903"/>
                <a:gd name="connsiteY1" fmla="*/ 6156849 h 10028754"/>
                <a:gd name="connsiteX2" fmla="*/ 529101 w 6866903"/>
                <a:gd name="connsiteY2" fmla="*/ 0 h 10028754"/>
                <a:gd name="connsiteX3" fmla="*/ 5203749 w 6866903"/>
                <a:gd name="connsiteY3" fmla="*/ 13238 h 10028754"/>
                <a:gd name="connsiteX4" fmla="*/ 6866903 w 6866903"/>
                <a:gd name="connsiteY4" fmla="*/ 3350798 h 10028754"/>
                <a:gd name="connsiteX5" fmla="*/ 5223836 w 6866903"/>
                <a:gd name="connsiteY5" fmla="*/ 6849407 h 10028754"/>
                <a:gd name="connsiteX0" fmla="*/ 0 w 6838089"/>
                <a:gd name="connsiteY0" fmla="*/ 6156849 h 6849407"/>
                <a:gd name="connsiteX1" fmla="*/ 500287 w 6838089"/>
                <a:gd name="connsiteY1" fmla="*/ 0 h 6849407"/>
                <a:gd name="connsiteX2" fmla="*/ 5174935 w 6838089"/>
                <a:gd name="connsiteY2" fmla="*/ 13238 h 6849407"/>
                <a:gd name="connsiteX3" fmla="*/ 6838089 w 6838089"/>
                <a:gd name="connsiteY3" fmla="*/ 3350798 h 6849407"/>
                <a:gd name="connsiteX4" fmla="*/ 5195022 w 6838089"/>
                <a:gd name="connsiteY4" fmla="*/ 6849407 h 6849407"/>
                <a:gd name="connsiteX0" fmla="*/ 0 w 6338055"/>
                <a:gd name="connsiteY0" fmla="*/ 6871205 h 6871205"/>
                <a:gd name="connsiteX1" fmla="*/ 253 w 6338055"/>
                <a:gd name="connsiteY1" fmla="*/ 0 h 6871205"/>
                <a:gd name="connsiteX2" fmla="*/ 4674901 w 6338055"/>
                <a:gd name="connsiteY2" fmla="*/ 13238 h 6871205"/>
                <a:gd name="connsiteX3" fmla="*/ 6338055 w 6338055"/>
                <a:gd name="connsiteY3" fmla="*/ 3350798 h 6871205"/>
                <a:gd name="connsiteX4" fmla="*/ 4694988 w 6338055"/>
                <a:gd name="connsiteY4" fmla="*/ 6849407 h 6871205"/>
                <a:gd name="connsiteX0" fmla="*/ 714243 w 7052298"/>
                <a:gd name="connsiteY0" fmla="*/ 6871205 h 6871205"/>
                <a:gd name="connsiteX1" fmla="*/ 84 w 7052298"/>
                <a:gd name="connsiteY1" fmla="*/ 0 h 6871205"/>
                <a:gd name="connsiteX2" fmla="*/ 5389144 w 7052298"/>
                <a:gd name="connsiteY2" fmla="*/ 13238 h 6871205"/>
                <a:gd name="connsiteX3" fmla="*/ 7052298 w 7052298"/>
                <a:gd name="connsiteY3" fmla="*/ 3350798 h 6871205"/>
                <a:gd name="connsiteX4" fmla="*/ 5409231 w 7052298"/>
                <a:gd name="connsiteY4" fmla="*/ 6849407 h 6871205"/>
                <a:gd name="connsiteX0" fmla="*/ 0 w 6338055"/>
                <a:gd name="connsiteY0" fmla="*/ 6857967 h 6857967"/>
                <a:gd name="connsiteX1" fmla="*/ 285941 w 6338055"/>
                <a:gd name="connsiteY1" fmla="*/ 129614 h 6857967"/>
                <a:gd name="connsiteX2" fmla="*/ 4674901 w 6338055"/>
                <a:gd name="connsiteY2" fmla="*/ 0 h 6857967"/>
                <a:gd name="connsiteX3" fmla="*/ 6338055 w 6338055"/>
                <a:gd name="connsiteY3" fmla="*/ 3337560 h 6857967"/>
                <a:gd name="connsiteX4" fmla="*/ 4694988 w 6338055"/>
                <a:gd name="connsiteY4" fmla="*/ 6836169 h 6857967"/>
                <a:gd name="connsiteX0" fmla="*/ 0 w 6338055"/>
                <a:gd name="connsiteY0" fmla="*/ 6857967 h 6857967"/>
                <a:gd name="connsiteX1" fmla="*/ 157 w 6338055"/>
                <a:gd name="connsiteY1" fmla="*/ 129614 h 6857967"/>
                <a:gd name="connsiteX2" fmla="*/ 4674901 w 6338055"/>
                <a:gd name="connsiteY2" fmla="*/ 0 h 6857967"/>
                <a:gd name="connsiteX3" fmla="*/ 6338055 w 6338055"/>
                <a:gd name="connsiteY3" fmla="*/ 3337560 h 6857967"/>
                <a:gd name="connsiteX4" fmla="*/ 4694988 w 6338055"/>
                <a:gd name="connsiteY4" fmla="*/ 6836169 h 6857967"/>
                <a:gd name="connsiteX0" fmla="*/ 0 w 6338055"/>
                <a:gd name="connsiteY0" fmla="*/ 6857967 h 6857967"/>
                <a:gd name="connsiteX1" fmla="*/ 157 w 6338055"/>
                <a:gd name="connsiteY1" fmla="*/ 129614 h 6857967"/>
                <a:gd name="connsiteX2" fmla="*/ 4674901 w 6338055"/>
                <a:gd name="connsiteY2" fmla="*/ 0 h 6857967"/>
                <a:gd name="connsiteX3" fmla="*/ 6338055 w 6338055"/>
                <a:gd name="connsiteY3" fmla="*/ 3337560 h 6857967"/>
                <a:gd name="connsiteX4" fmla="*/ 4694988 w 6338055"/>
                <a:gd name="connsiteY4" fmla="*/ 6836169 h 6857967"/>
                <a:gd name="connsiteX0" fmla="*/ 0 w 6338055"/>
                <a:gd name="connsiteY0" fmla="*/ 7261958 h 7261958"/>
                <a:gd name="connsiteX1" fmla="*/ 157 w 6338055"/>
                <a:gd name="connsiteY1" fmla="*/ 533605 h 7261958"/>
                <a:gd name="connsiteX2" fmla="*/ 9133 w 6338055"/>
                <a:gd name="connsiteY2" fmla="*/ 0 h 7261958"/>
                <a:gd name="connsiteX3" fmla="*/ 4674901 w 6338055"/>
                <a:gd name="connsiteY3" fmla="*/ 403991 h 7261958"/>
                <a:gd name="connsiteX4" fmla="*/ 6338055 w 6338055"/>
                <a:gd name="connsiteY4" fmla="*/ 3741551 h 7261958"/>
                <a:gd name="connsiteX5" fmla="*/ 4694988 w 6338055"/>
                <a:gd name="connsiteY5" fmla="*/ 7240160 h 7261958"/>
                <a:gd name="connsiteX0" fmla="*/ 770017 w 7108072"/>
                <a:gd name="connsiteY0" fmla="*/ 7261958 h 7261958"/>
                <a:gd name="connsiteX1" fmla="*/ 779150 w 7108072"/>
                <a:gd name="connsiteY1" fmla="*/ 0 h 7261958"/>
                <a:gd name="connsiteX2" fmla="*/ 5444918 w 7108072"/>
                <a:gd name="connsiteY2" fmla="*/ 403991 h 7261958"/>
                <a:gd name="connsiteX3" fmla="*/ 7108072 w 7108072"/>
                <a:gd name="connsiteY3" fmla="*/ 3741551 h 7261958"/>
                <a:gd name="connsiteX4" fmla="*/ 5465005 w 7108072"/>
                <a:gd name="connsiteY4" fmla="*/ 7240160 h 7261958"/>
                <a:gd name="connsiteX0" fmla="*/ 770017 w 7108072"/>
                <a:gd name="connsiteY0" fmla="*/ 7261958 h 7261958"/>
                <a:gd name="connsiteX1" fmla="*/ 779150 w 7108072"/>
                <a:gd name="connsiteY1" fmla="*/ 0 h 7261958"/>
                <a:gd name="connsiteX2" fmla="*/ 5444918 w 7108072"/>
                <a:gd name="connsiteY2" fmla="*/ 403991 h 7261958"/>
                <a:gd name="connsiteX3" fmla="*/ 7108072 w 7108072"/>
                <a:gd name="connsiteY3" fmla="*/ 3741551 h 7261958"/>
                <a:gd name="connsiteX4" fmla="*/ 5465005 w 7108072"/>
                <a:gd name="connsiteY4" fmla="*/ 7240160 h 7261958"/>
                <a:gd name="connsiteX0" fmla="*/ 0 w 6338055"/>
                <a:gd name="connsiteY0" fmla="*/ 6857967 h 6857967"/>
                <a:gd name="connsiteX1" fmla="*/ 866357 w 6338055"/>
                <a:gd name="connsiteY1" fmla="*/ 524679 h 6857967"/>
                <a:gd name="connsiteX2" fmla="*/ 4674901 w 6338055"/>
                <a:gd name="connsiteY2" fmla="*/ 0 h 6857967"/>
                <a:gd name="connsiteX3" fmla="*/ 6338055 w 6338055"/>
                <a:gd name="connsiteY3" fmla="*/ 3337560 h 6857967"/>
                <a:gd name="connsiteX4" fmla="*/ 4694988 w 6338055"/>
                <a:gd name="connsiteY4" fmla="*/ 6836169 h 6857967"/>
                <a:gd name="connsiteX0" fmla="*/ 341453 w 6679508"/>
                <a:gd name="connsiteY0" fmla="*/ 6857967 h 6857967"/>
                <a:gd name="connsiteX1" fmla="*/ 779150 w 6679508"/>
                <a:gd name="connsiteY1" fmla="*/ 238903 h 6857967"/>
                <a:gd name="connsiteX2" fmla="*/ 5016354 w 6679508"/>
                <a:gd name="connsiteY2" fmla="*/ 0 h 6857967"/>
                <a:gd name="connsiteX3" fmla="*/ 6679508 w 6679508"/>
                <a:gd name="connsiteY3" fmla="*/ 3337560 h 6857967"/>
                <a:gd name="connsiteX4" fmla="*/ 5036441 w 6679508"/>
                <a:gd name="connsiteY4" fmla="*/ 6836169 h 6857967"/>
                <a:gd name="connsiteX0" fmla="*/ 0 w 6338055"/>
                <a:gd name="connsiteY0" fmla="*/ 6857967 h 6857967"/>
                <a:gd name="connsiteX1" fmla="*/ 437697 w 6338055"/>
                <a:gd name="connsiteY1" fmla="*/ 238903 h 6857967"/>
                <a:gd name="connsiteX2" fmla="*/ 4674901 w 6338055"/>
                <a:gd name="connsiteY2" fmla="*/ 0 h 6857967"/>
                <a:gd name="connsiteX3" fmla="*/ 6338055 w 6338055"/>
                <a:gd name="connsiteY3" fmla="*/ 3337560 h 6857967"/>
                <a:gd name="connsiteX4" fmla="*/ 4694988 w 6338055"/>
                <a:gd name="connsiteY4" fmla="*/ 6836169 h 6857967"/>
                <a:gd name="connsiteX0" fmla="*/ 34386 w 6372441"/>
                <a:gd name="connsiteY0" fmla="*/ 6904840 h 6904840"/>
                <a:gd name="connsiteX1" fmla="*/ 43423 w 6372441"/>
                <a:gd name="connsiteY1" fmla="*/ 0 h 6904840"/>
                <a:gd name="connsiteX2" fmla="*/ 4709287 w 6372441"/>
                <a:gd name="connsiteY2" fmla="*/ 46873 h 6904840"/>
                <a:gd name="connsiteX3" fmla="*/ 6372441 w 6372441"/>
                <a:gd name="connsiteY3" fmla="*/ 3384433 h 6904840"/>
                <a:gd name="connsiteX4" fmla="*/ 4729374 w 6372441"/>
                <a:gd name="connsiteY4" fmla="*/ 6883042 h 6904840"/>
                <a:gd name="connsiteX0" fmla="*/ 0 w 6338055"/>
                <a:gd name="connsiteY0" fmla="*/ 6904840 h 6904840"/>
                <a:gd name="connsiteX1" fmla="*/ 9037 w 6338055"/>
                <a:gd name="connsiteY1" fmla="*/ 0 h 6904840"/>
                <a:gd name="connsiteX2" fmla="*/ 4674901 w 6338055"/>
                <a:gd name="connsiteY2" fmla="*/ 46873 h 6904840"/>
                <a:gd name="connsiteX3" fmla="*/ 6338055 w 6338055"/>
                <a:gd name="connsiteY3" fmla="*/ 3384433 h 6904840"/>
                <a:gd name="connsiteX4" fmla="*/ 4694988 w 6338055"/>
                <a:gd name="connsiteY4" fmla="*/ 6883042 h 6904840"/>
                <a:gd name="connsiteX0" fmla="*/ 29820 w 6367875"/>
                <a:gd name="connsiteY0" fmla="*/ 6904840 h 6904840"/>
                <a:gd name="connsiteX1" fmla="*/ 38857 w 6367875"/>
                <a:gd name="connsiteY1" fmla="*/ 0 h 6904840"/>
                <a:gd name="connsiteX2" fmla="*/ 4704721 w 6367875"/>
                <a:gd name="connsiteY2" fmla="*/ 46873 h 6904840"/>
                <a:gd name="connsiteX3" fmla="*/ 6367875 w 6367875"/>
                <a:gd name="connsiteY3" fmla="*/ 3384433 h 6904840"/>
                <a:gd name="connsiteX4" fmla="*/ 4724808 w 6367875"/>
                <a:gd name="connsiteY4" fmla="*/ 6883042 h 6904840"/>
                <a:gd name="connsiteX0" fmla="*/ 29820 w 6367875"/>
                <a:gd name="connsiteY0" fmla="*/ 6904840 h 6904840"/>
                <a:gd name="connsiteX1" fmla="*/ 38857 w 6367875"/>
                <a:gd name="connsiteY1" fmla="*/ 0 h 6904840"/>
                <a:gd name="connsiteX2" fmla="*/ 4704721 w 6367875"/>
                <a:gd name="connsiteY2" fmla="*/ 46873 h 6904840"/>
                <a:gd name="connsiteX3" fmla="*/ 6367875 w 6367875"/>
                <a:gd name="connsiteY3" fmla="*/ 3384433 h 6904840"/>
                <a:gd name="connsiteX4" fmla="*/ 4724808 w 6367875"/>
                <a:gd name="connsiteY4" fmla="*/ 6883042 h 6904840"/>
                <a:gd name="connsiteX0" fmla="*/ 29820 w 6367875"/>
                <a:gd name="connsiteY0" fmla="*/ 6910402 h 6910402"/>
                <a:gd name="connsiteX1" fmla="*/ 38857 w 6367875"/>
                <a:gd name="connsiteY1" fmla="*/ 5562 h 6910402"/>
                <a:gd name="connsiteX2" fmla="*/ 38953 w 6367875"/>
                <a:gd name="connsiteY2" fmla="*/ 560357 h 6910402"/>
                <a:gd name="connsiteX3" fmla="*/ 4704721 w 6367875"/>
                <a:gd name="connsiteY3" fmla="*/ 52435 h 6910402"/>
                <a:gd name="connsiteX4" fmla="*/ 6367875 w 6367875"/>
                <a:gd name="connsiteY4" fmla="*/ 3389995 h 6910402"/>
                <a:gd name="connsiteX5" fmla="*/ 4724808 w 6367875"/>
                <a:gd name="connsiteY5" fmla="*/ 6888604 h 6910402"/>
                <a:gd name="connsiteX0" fmla="*/ 29820 w 6367875"/>
                <a:gd name="connsiteY0" fmla="*/ 6857967 h 6857967"/>
                <a:gd name="connsiteX1" fmla="*/ 38857 w 6367875"/>
                <a:gd name="connsiteY1" fmla="*/ 953235 h 6857967"/>
                <a:gd name="connsiteX2" fmla="*/ 38953 w 6367875"/>
                <a:gd name="connsiteY2" fmla="*/ 507922 h 6857967"/>
                <a:gd name="connsiteX3" fmla="*/ 4704721 w 6367875"/>
                <a:gd name="connsiteY3" fmla="*/ 0 h 6857967"/>
                <a:gd name="connsiteX4" fmla="*/ 6367875 w 6367875"/>
                <a:gd name="connsiteY4" fmla="*/ 3337560 h 6857967"/>
                <a:gd name="connsiteX5" fmla="*/ 4724808 w 6367875"/>
                <a:gd name="connsiteY5" fmla="*/ 6836169 h 6857967"/>
                <a:gd name="connsiteX0" fmla="*/ 29820 w 6367875"/>
                <a:gd name="connsiteY0" fmla="*/ 6879116 h 6879116"/>
                <a:gd name="connsiteX1" fmla="*/ 38857 w 6367875"/>
                <a:gd name="connsiteY1" fmla="*/ 974384 h 6879116"/>
                <a:gd name="connsiteX2" fmla="*/ 9924 w 6367875"/>
                <a:gd name="connsiteY2" fmla="*/ 0 h 6879116"/>
                <a:gd name="connsiteX3" fmla="*/ 4704721 w 6367875"/>
                <a:gd name="connsiteY3" fmla="*/ 21149 h 6879116"/>
                <a:gd name="connsiteX4" fmla="*/ 6367875 w 6367875"/>
                <a:gd name="connsiteY4" fmla="*/ 3358709 h 6879116"/>
                <a:gd name="connsiteX5" fmla="*/ 4724808 w 6367875"/>
                <a:gd name="connsiteY5" fmla="*/ 6857318 h 6879116"/>
                <a:gd name="connsiteX0" fmla="*/ 29820 w 6367875"/>
                <a:gd name="connsiteY0" fmla="*/ 6879116 h 6879116"/>
                <a:gd name="connsiteX1" fmla="*/ 38857 w 6367875"/>
                <a:gd name="connsiteY1" fmla="*/ 1402988 h 6879116"/>
                <a:gd name="connsiteX2" fmla="*/ 9924 w 6367875"/>
                <a:gd name="connsiteY2" fmla="*/ 0 h 6879116"/>
                <a:gd name="connsiteX3" fmla="*/ 4704721 w 6367875"/>
                <a:gd name="connsiteY3" fmla="*/ 21149 h 6879116"/>
                <a:gd name="connsiteX4" fmla="*/ 6367875 w 6367875"/>
                <a:gd name="connsiteY4" fmla="*/ 3358709 h 6879116"/>
                <a:gd name="connsiteX5" fmla="*/ 4724808 w 6367875"/>
                <a:gd name="connsiteY5" fmla="*/ 6857318 h 6879116"/>
                <a:gd name="connsiteX0" fmla="*/ 799046 w 7137101"/>
                <a:gd name="connsiteY0" fmla="*/ 6879116 h 6879116"/>
                <a:gd name="connsiteX1" fmla="*/ 779150 w 7137101"/>
                <a:gd name="connsiteY1" fmla="*/ 0 h 6879116"/>
                <a:gd name="connsiteX2" fmla="*/ 5473947 w 7137101"/>
                <a:gd name="connsiteY2" fmla="*/ 21149 h 6879116"/>
                <a:gd name="connsiteX3" fmla="*/ 7137101 w 7137101"/>
                <a:gd name="connsiteY3" fmla="*/ 3358709 h 6879116"/>
                <a:gd name="connsiteX4" fmla="*/ 5494034 w 7137101"/>
                <a:gd name="connsiteY4" fmla="*/ 6857318 h 6879116"/>
                <a:gd name="connsiteX0" fmla="*/ 19896 w 6357951"/>
                <a:gd name="connsiteY0" fmla="*/ 6879116 h 6879116"/>
                <a:gd name="connsiteX1" fmla="*/ 0 w 6357951"/>
                <a:gd name="connsiteY1" fmla="*/ 0 h 6879116"/>
                <a:gd name="connsiteX2" fmla="*/ 4694797 w 6357951"/>
                <a:gd name="connsiteY2" fmla="*/ 21149 h 6879116"/>
                <a:gd name="connsiteX3" fmla="*/ 6357951 w 6357951"/>
                <a:gd name="connsiteY3" fmla="*/ 3358709 h 6879116"/>
                <a:gd name="connsiteX4" fmla="*/ 4714884 w 6357951"/>
                <a:gd name="connsiteY4" fmla="*/ 6857318 h 6879116"/>
                <a:gd name="connsiteX0" fmla="*/ 27710 w 6365765"/>
                <a:gd name="connsiteY0" fmla="*/ 6879116 h 6879116"/>
                <a:gd name="connsiteX1" fmla="*/ 7814 w 6365765"/>
                <a:gd name="connsiteY1" fmla="*/ 0 h 6879116"/>
                <a:gd name="connsiteX2" fmla="*/ 4702611 w 6365765"/>
                <a:gd name="connsiteY2" fmla="*/ 21149 h 6879116"/>
                <a:gd name="connsiteX3" fmla="*/ 6365765 w 6365765"/>
                <a:gd name="connsiteY3" fmla="*/ 3358709 h 6879116"/>
                <a:gd name="connsiteX4" fmla="*/ 4722698 w 6365765"/>
                <a:gd name="connsiteY4" fmla="*/ 6857318 h 6879116"/>
                <a:gd name="connsiteX0" fmla="*/ 241992 w 6365765"/>
                <a:gd name="connsiteY0" fmla="*/ 6521902 h 6857318"/>
                <a:gd name="connsiteX1" fmla="*/ 7814 w 6365765"/>
                <a:gd name="connsiteY1" fmla="*/ 0 h 6857318"/>
                <a:gd name="connsiteX2" fmla="*/ 4702611 w 6365765"/>
                <a:gd name="connsiteY2" fmla="*/ 21149 h 6857318"/>
                <a:gd name="connsiteX3" fmla="*/ 6365765 w 6365765"/>
                <a:gd name="connsiteY3" fmla="*/ 3358709 h 6857318"/>
                <a:gd name="connsiteX4" fmla="*/ 4722698 w 6365765"/>
                <a:gd name="connsiteY4" fmla="*/ 6857318 h 6857318"/>
                <a:gd name="connsiteX0" fmla="*/ 13196 w 6365765"/>
                <a:gd name="connsiteY0" fmla="*/ 6871811 h 6871811"/>
                <a:gd name="connsiteX1" fmla="*/ 7814 w 6365765"/>
                <a:gd name="connsiteY1" fmla="*/ 0 h 6871811"/>
                <a:gd name="connsiteX2" fmla="*/ 4702611 w 6365765"/>
                <a:gd name="connsiteY2" fmla="*/ 21149 h 6871811"/>
                <a:gd name="connsiteX3" fmla="*/ 6365765 w 6365765"/>
                <a:gd name="connsiteY3" fmla="*/ 3358709 h 6871811"/>
                <a:gd name="connsiteX4" fmla="*/ 4722698 w 6365765"/>
                <a:gd name="connsiteY4" fmla="*/ 6857318 h 6871811"/>
                <a:gd name="connsiteX0" fmla="*/ 13196 w 6365765"/>
                <a:gd name="connsiteY0" fmla="*/ 6871811 h 6871811"/>
                <a:gd name="connsiteX1" fmla="*/ 7814 w 6365765"/>
                <a:gd name="connsiteY1" fmla="*/ 0 h 6871811"/>
                <a:gd name="connsiteX2" fmla="*/ 4588764 w 6365765"/>
                <a:gd name="connsiteY2" fmla="*/ 6635 h 6871811"/>
                <a:gd name="connsiteX3" fmla="*/ 6365765 w 6365765"/>
                <a:gd name="connsiteY3" fmla="*/ 3358709 h 6871811"/>
                <a:gd name="connsiteX4" fmla="*/ 4722698 w 6365765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588764 w 5865667"/>
                <a:gd name="connsiteY2" fmla="*/ 6635 h 6871811"/>
                <a:gd name="connsiteX3" fmla="*/ 5865667 w 5865667"/>
                <a:gd name="connsiteY3" fmla="*/ 3358709 h 6871811"/>
                <a:gd name="connsiteX4" fmla="*/ 4722698 w 5865667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017228 w 5865667"/>
                <a:gd name="connsiteY2" fmla="*/ 6635 h 6871811"/>
                <a:gd name="connsiteX3" fmla="*/ 5865667 w 5865667"/>
                <a:gd name="connsiteY3" fmla="*/ 3358709 h 6871811"/>
                <a:gd name="connsiteX4" fmla="*/ 4722698 w 5865667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017228 w 5865667"/>
                <a:gd name="connsiteY2" fmla="*/ 6635 h 6871811"/>
                <a:gd name="connsiteX3" fmla="*/ 5865667 w 5865667"/>
                <a:gd name="connsiteY3" fmla="*/ 3358709 h 6871811"/>
                <a:gd name="connsiteX4" fmla="*/ 4722698 w 5865667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017228 w 5865667"/>
                <a:gd name="connsiteY2" fmla="*/ 6635 h 6871811"/>
                <a:gd name="connsiteX3" fmla="*/ 5865667 w 5865667"/>
                <a:gd name="connsiteY3" fmla="*/ 3358709 h 6871811"/>
                <a:gd name="connsiteX4" fmla="*/ 4722698 w 5865667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017228 w 5865667"/>
                <a:gd name="connsiteY2" fmla="*/ 6635 h 6871811"/>
                <a:gd name="connsiteX3" fmla="*/ 5865667 w 5865667"/>
                <a:gd name="connsiteY3" fmla="*/ 3358709 h 6871811"/>
                <a:gd name="connsiteX4" fmla="*/ 4722698 w 5865667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017228 w 5865667"/>
                <a:gd name="connsiteY2" fmla="*/ 6635 h 6871811"/>
                <a:gd name="connsiteX3" fmla="*/ 5865667 w 5865667"/>
                <a:gd name="connsiteY3" fmla="*/ 3358709 h 6871811"/>
                <a:gd name="connsiteX4" fmla="*/ 4722698 w 5865667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017228 w 5865667"/>
                <a:gd name="connsiteY2" fmla="*/ 6635 h 6871811"/>
                <a:gd name="connsiteX3" fmla="*/ 5865667 w 5865667"/>
                <a:gd name="connsiteY3" fmla="*/ 3358709 h 6871811"/>
                <a:gd name="connsiteX4" fmla="*/ 4222600 w 5865667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017228 w 5865667"/>
                <a:gd name="connsiteY2" fmla="*/ 6635 h 6871811"/>
                <a:gd name="connsiteX3" fmla="*/ 5865667 w 5865667"/>
                <a:gd name="connsiteY3" fmla="*/ 3358709 h 6871811"/>
                <a:gd name="connsiteX4" fmla="*/ 4222600 w 5865667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017228 w 5865667"/>
                <a:gd name="connsiteY2" fmla="*/ 6635 h 6871811"/>
                <a:gd name="connsiteX3" fmla="*/ 5865667 w 5865667"/>
                <a:gd name="connsiteY3" fmla="*/ 3358709 h 6871811"/>
                <a:gd name="connsiteX4" fmla="*/ 4222600 w 5865667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017228 w 5865667"/>
                <a:gd name="connsiteY2" fmla="*/ 6635 h 6871811"/>
                <a:gd name="connsiteX3" fmla="*/ 5865667 w 5865667"/>
                <a:gd name="connsiteY3" fmla="*/ 3358709 h 6871811"/>
                <a:gd name="connsiteX4" fmla="*/ 4222600 w 5865667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017228 w 5865667"/>
                <a:gd name="connsiteY2" fmla="*/ 6635 h 6871811"/>
                <a:gd name="connsiteX3" fmla="*/ 5865667 w 5865667"/>
                <a:gd name="connsiteY3" fmla="*/ 3358709 h 6871811"/>
                <a:gd name="connsiteX4" fmla="*/ 4222600 w 5865667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017228 w 5865667"/>
                <a:gd name="connsiteY2" fmla="*/ 6635 h 6871811"/>
                <a:gd name="connsiteX3" fmla="*/ 5865667 w 5865667"/>
                <a:gd name="connsiteY3" fmla="*/ 3358709 h 6871811"/>
                <a:gd name="connsiteX4" fmla="*/ 4222600 w 5865667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017228 w 5865667"/>
                <a:gd name="connsiteY2" fmla="*/ 6635 h 6871811"/>
                <a:gd name="connsiteX3" fmla="*/ 5865667 w 5865667"/>
                <a:gd name="connsiteY3" fmla="*/ 3358709 h 6871811"/>
                <a:gd name="connsiteX4" fmla="*/ 4222600 w 5865667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017228 w 5865667"/>
                <a:gd name="connsiteY2" fmla="*/ 6635 h 6871811"/>
                <a:gd name="connsiteX3" fmla="*/ 5865667 w 5865667"/>
                <a:gd name="connsiteY3" fmla="*/ 3358709 h 6871811"/>
                <a:gd name="connsiteX4" fmla="*/ 4222600 w 586566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3722502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3621815 w 5865857"/>
                <a:gd name="connsiteY4" fmla="*/ 6850061 h 6871811"/>
                <a:gd name="connsiteX0" fmla="*/ 13196 w 5865857"/>
                <a:gd name="connsiteY0" fmla="*/ 6871811 h 6886347"/>
                <a:gd name="connsiteX1" fmla="*/ 7814 w 5865857"/>
                <a:gd name="connsiteY1" fmla="*/ 0 h 6886347"/>
                <a:gd name="connsiteX2" fmla="*/ 4017228 w 5865857"/>
                <a:gd name="connsiteY2" fmla="*/ 6635 h 6886347"/>
                <a:gd name="connsiteX3" fmla="*/ 5865667 w 5865857"/>
                <a:gd name="connsiteY3" fmla="*/ 3358709 h 6886347"/>
                <a:gd name="connsiteX4" fmla="*/ 3620461 w 5865857"/>
                <a:gd name="connsiteY4" fmla="*/ 6886347 h 6886347"/>
                <a:gd name="connsiteX0" fmla="*/ 156040 w 5865857"/>
                <a:gd name="connsiteY0" fmla="*/ 6657473 h 6886347"/>
                <a:gd name="connsiteX1" fmla="*/ 7814 w 5865857"/>
                <a:gd name="connsiteY1" fmla="*/ 0 h 6886347"/>
                <a:gd name="connsiteX2" fmla="*/ 4017228 w 5865857"/>
                <a:gd name="connsiteY2" fmla="*/ 6635 h 6886347"/>
                <a:gd name="connsiteX3" fmla="*/ 5865667 w 5865857"/>
                <a:gd name="connsiteY3" fmla="*/ 3358709 h 6886347"/>
                <a:gd name="connsiteX4" fmla="*/ 3620461 w 5865857"/>
                <a:gd name="connsiteY4" fmla="*/ 6886347 h 6886347"/>
                <a:gd name="connsiteX0" fmla="*/ 7910 w 5865857"/>
                <a:gd name="connsiteY0" fmla="*/ 6858549 h 6886347"/>
                <a:gd name="connsiteX1" fmla="*/ 7814 w 5865857"/>
                <a:gd name="connsiteY1" fmla="*/ 0 h 6886347"/>
                <a:gd name="connsiteX2" fmla="*/ 4017228 w 5865857"/>
                <a:gd name="connsiteY2" fmla="*/ 6635 h 6886347"/>
                <a:gd name="connsiteX3" fmla="*/ 5865667 w 5865857"/>
                <a:gd name="connsiteY3" fmla="*/ 3358709 h 6886347"/>
                <a:gd name="connsiteX4" fmla="*/ 3620461 w 5865857"/>
                <a:gd name="connsiteY4" fmla="*/ 6886347 h 6886347"/>
                <a:gd name="connsiteX0" fmla="*/ 7910 w 5865857"/>
                <a:gd name="connsiteY0" fmla="*/ 6858549 h 6858549"/>
                <a:gd name="connsiteX1" fmla="*/ 7814 w 5865857"/>
                <a:gd name="connsiteY1" fmla="*/ 0 h 6858549"/>
                <a:gd name="connsiteX2" fmla="*/ 4017228 w 5865857"/>
                <a:gd name="connsiteY2" fmla="*/ 6635 h 6858549"/>
                <a:gd name="connsiteX3" fmla="*/ 5865667 w 5865857"/>
                <a:gd name="connsiteY3" fmla="*/ 3358709 h 6858549"/>
                <a:gd name="connsiteX4" fmla="*/ 3544901 w 5865857"/>
                <a:gd name="connsiteY4" fmla="*/ 6672282 h 6858549"/>
                <a:gd name="connsiteX0" fmla="*/ 7910 w 5865857"/>
                <a:gd name="connsiteY0" fmla="*/ 6858549 h 6858549"/>
                <a:gd name="connsiteX1" fmla="*/ 7814 w 5865857"/>
                <a:gd name="connsiteY1" fmla="*/ 0 h 6858549"/>
                <a:gd name="connsiteX2" fmla="*/ 4017228 w 5865857"/>
                <a:gd name="connsiteY2" fmla="*/ 6635 h 6858549"/>
                <a:gd name="connsiteX3" fmla="*/ 5865667 w 5865857"/>
                <a:gd name="connsiteY3" fmla="*/ 3358709 h 6858549"/>
                <a:gd name="connsiteX4" fmla="*/ 3395509 w 5865857"/>
                <a:gd name="connsiteY4" fmla="*/ 6857501 h 6858549"/>
                <a:gd name="connsiteX0" fmla="*/ 7910 w 5865857"/>
                <a:gd name="connsiteY0" fmla="*/ 6858549 h 6858549"/>
                <a:gd name="connsiteX1" fmla="*/ 7814 w 5865857"/>
                <a:gd name="connsiteY1" fmla="*/ 0 h 6858549"/>
                <a:gd name="connsiteX2" fmla="*/ 3975608 w 5865857"/>
                <a:gd name="connsiteY2" fmla="*/ 159916 h 6858549"/>
                <a:gd name="connsiteX3" fmla="*/ 5865667 w 5865857"/>
                <a:gd name="connsiteY3" fmla="*/ 3358709 h 6858549"/>
                <a:gd name="connsiteX4" fmla="*/ 3395509 w 5865857"/>
                <a:gd name="connsiteY4" fmla="*/ 6857501 h 6858549"/>
                <a:gd name="connsiteX0" fmla="*/ 7910 w 5865857"/>
                <a:gd name="connsiteY0" fmla="*/ 6858549 h 6858549"/>
                <a:gd name="connsiteX1" fmla="*/ 7814 w 5865857"/>
                <a:gd name="connsiteY1" fmla="*/ 0 h 6858549"/>
                <a:gd name="connsiteX2" fmla="*/ 4005426 w 5865857"/>
                <a:gd name="connsiteY2" fmla="*/ 1207 h 6858549"/>
                <a:gd name="connsiteX3" fmla="*/ 5865667 w 5865857"/>
                <a:gd name="connsiteY3" fmla="*/ 3358709 h 6858549"/>
                <a:gd name="connsiteX4" fmla="*/ 3395509 w 5865857"/>
                <a:gd name="connsiteY4" fmla="*/ 6857501 h 6858549"/>
                <a:gd name="connsiteX0" fmla="*/ 4145 w 5862092"/>
                <a:gd name="connsiteY0" fmla="*/ 6857342 h 6857342"/>
                <a:gd name="connsiteX1" fmla="*/ 146893 w 5862092"/>
                <a:gd name="connsiteY1" fmla="*/ 213083 h 6857342"/>
                <a:gd name="connsiteX2" fmla="*/ 4001661 w 5862092"/>
                <a:gd name="connsiteY2" fmla="*/ 0 h 6857342"/>
                <a:gd name="connsiteX3" fmla="*/ 5861902 w 5862092"/>
                <a:gd name="connsiteY3" fmla="*/ 3357502 h 6857342"/>
                <a:gd name="connsiteX4" fmla="*/ 3391744 w 5862092"/>
                <a:gd name="connsiteY4" fmla="*/ 6856294 h 6857342"/>
                <a:gd name="connsiteX0" fmla="*/ 7910 w 5865857"/>
                <a:gd name="connsiteY0" fmla="*/ 6863835 h 6863835"/>
                <a:gd name="connsiteX1" fmla="*/ 7814 w 5865857"/>
                <a:gd name="connsiteY1" fmla="*/ 0 h 6863835"/>
                <a:gd name="connsiteX2" fmla="*/ 4005426 w 5865857"/>
                <a:gd name="connsiteY2" fmla="*/ 6493 h 6863835"/>
                <a:gd name="connsiteX3" fmla="*/ 5865667 w 5865857"/>
                <a:gd name="connsiteY3" fmla="*/ 3363995 h 6863835"/>
                <a:gd name="connsiteX4" fmla="*/ 3395509 w 5865857"/>
                <a:gd name="connsiteY4" fmla="*/ 6862787 h 686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5857" h="6863835">
                  <a:moveTo>
                    <a:pt x="7910" y="6863835"/>
                  </a:moveTo>
                  <a:cubicBezTo>
                    <a:pt x="3765" y="5430686"/>
                    <a:pt x="0" y="3881456"/>
                    <a:pt x="7814" y="0"/>
                  </a:cubicBezTo>
                  <a:lnTo>
                    <a:pt x="4005426" y="6493"/>
                  </a:lnTo>
                  <a:cubicBezTo>
                    <a:pt x="4597678" y="361390"/>
                    <a:pt x="5865857" y="1446541"/>
                    <a:pt x="5865667" y="3363995"/>
                  </a:cubicBezTo>
                  <a:cubicBezTo>
                    <a:pt x="5864384" y="5543722"/>
                    <a:pt x="4073181" y="6496229"/>
                    <a:pt x="3395509" y="6862787"/>
                  </a:cubicBezTo>
                </a:path>
              </a:pathLst>
            </a:custGeom>
            <a:solidFill>
              <a:srgbClr val="FFC61E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Puolivapaa piirto 8"/>
            <p:cNvSpPr/>
            <p:nvPr/>
          </p:nvSpPr>
          <p:spPr>
            <a:xfrm>
              <a:off x="2000232" y="5239463"/>
              <a:ext cx="3327881" cy="1618537"/>
            </a:xfrm>
            <a:custGeom>
              <a:avLst/>
              <a:gdLst>
                <a:gd name="connsiteX0" fmla="*/ 0 w 3327880"/>
                <a:gd name="connsiteY0" fmla="*/ 1618533 h 3237066"/>
                <a:gd name="connsiteX1" fmla="*/ 503745 w 3327880"/>
                <a:gd name="connsiteY1" fmla="*/ 458337 h 3237066"/>
                <a:gd name="connsiteX2" fmla="*/ 1663942 w 3327880"/>
                <a:gd name="connsiteY2" fmla="*/ 2 h 3237066"/>
                <a:gd name="connsiteX3" fmla="*/ 2824138 w 3327880"/>
                <a:gd name="connsiteY3" fmla="*/ 458340 h 3237066"/>
                <a:gd name="connsiteX4" fmla="*/ 3327880 w 3327880"/>
                <a:gd name="connsiteY4" fmla="*/ 1618538 h 3237066"/>
                <a:gd name="connsiteX5" fmla="*/ 2824136 w 3327880"/>
                <a:gd name="connsiteY5" fmla="*/ 2778735 h 3237066"/>
                <a:gd name="connsiteX6" fmla="*/ 1663939 w 3327880"/>
                <a:gd name="connsiteY6" fmla="*/ 3237071 h 3237066"/>
                <a:gd name="connsiteX7" fmla="*/ 503743 w 3327880"/>
                <a:gd name="connsiteY7" fmla="*/ 2778733 h 3237066"/>
                <a:gd name="connsiteX8" fmla="*/ 0 w 3327880"/>
                <a:gd name="connsiteY8" fmla="*/ 1618536 h 3237066"/>
                <a:gd name="connsiteX9" fmla="*/ 0 w 3327880"/>
                <a:gd name="connsiteY9" fmla="*/ 1618533 h 3237066"/>
                <a:gd name="connsiteX0" fmla="*/ 0 w 3327881"/>
                <a:gd name="connsiteY0" fmla="*/ 1618532 h 3237070"/>
                <a:gd name="connsiteX1" fmla="*/ 503745 w 3327881"/>
                <a:gd name="connsiteY1" fmla="*/ 458336 h 3237070"/>
                <a:gd name="connsiteX2" fmla="*/ 1663942 w 3327881"/>
                <a:gd name="connsiteY2" fmla="*/ 1 h 3237070"/>
                <a:gd name="connsiteX3" fmla="*/ 2824138 w 3327881"/>
                <a:gd name="connsiteY3" fmla="*/ 458339 h 3237070"/>
                <a:gd name="connsiteX4" fmla="*/ 3327880 w 3327881"/>
                <a:gd name="connsiteY4" fmla="*/ 1618537 h 3237070"/>
                <a:gd name="connsiteX5" fmla="*/ 1663939 w 3327881"/>
                <a:gd name="connsiteY5" fmla="*/ 3237070 h 3237070"/>
                <a:gd name="connsiteX6" fmla="*/ 503743 w 3327881"/>
                <a:gd name="connsiteY6" fmla="*/ 2778732 h 3237070"/>
                <a:gd name="connsiteX7" fmla="*/ 0 w 3327881"/>
                <a:gd name="connsiteY7" fmla="*/ 1618535 h 3237070"/>
                <a:gd name="connsiteX8" fmla="*/ 0 w 3327881"/>
                <a:gd name="connsiteY8" fmla="*/ 1618532 h 3237070"/>
                <a:gd name="connsiteX0" fmla="*/ 0 w 3327881"/>
                <a:gd name="connsiteY0" fmla="*/ 1618532 h 3237070"/>
                <a:gd name="connsiteX1" fmla="*/ 503745 w 3327881"/>
                <a:gd name="connsiteY1" fmla="*/ 458336 h 3237070"/>
                <a:gd name="connsiteX2" fmla="*/ 1663942 w 3327881"/>
                <a:gd name="connsiteY2" fmla="*/ 1 h 3237070"/>
                <a:gd name="connsiteX3" fmla="*/ 2824138 w 3327881"/>
                <a:gd name="connsiteY3" fmla="*/ 458339 h 3237070"/>
                <a:gd name="connsiteX4" fmla="*/ 3327880 w 3327881"/>
                <a:gd name="connsiteY4" fmla="*/ 1618537 h 3237070"/>
                <a:gd name="connsiteX5" fmla="*/ 1663939 w 3327881"/>
                <a:gd name="connsiteY5" fmla="*/ 3237070 h 3237070"/>
                <a:gd name="connsiteX6" fmla="*/ 0 w 3327881"/>
                <a:gd name="connsiteY6" fmla="*/ 1618535 h 3237070"/>
                <a:gd name="connsiteX7" fmla="*/ 0 w 3327881"/>
                <a:gd name="connsiteY7" fmla="*/ 1618532 h 3237070"/>
                <a:gd name="connsiteX0" fmla="*/ 0 w 3327881"/>
                <a:gd name="connsiteY0" fmla="*/ 1618532 h 3237070"/>
                <a:gd name="connsiteX1" fmla="*/ 503745 w 3327881"/>
                <a:gd name="connsiteY1" fmla="*/ 458336 h 3237070"/>
                <a:gd name="connsiteX2" fmla="*/ 1663942 w 3327881"/>
                <a:gd name="connsiteY2" fmla="*/ 1 h 3237070"/>
                <a:gd name="connsiteX3" fmla="*/ 2824138 w 3327881"/>
                <a:gd name="connsiteY3" fmla="*/ 458339 h 3237070"/>
                <a:gd name="connsiteX4" fmla="*/ 3327880 w 3327881"/>
                <a:gd name="connsiteY4" fmla="*/ 1618537 h 3237070"/>
                <a:gd name="connsiteX5" fmla="*/ 1663939 w 3327881"/>
                <a:gd name="connsiteY5" fmla="*/ 3237070 h 3237070"/>
                <a:gd name="connsiteX6" fmla="*/ 0 w 3327881"/>
                <a:gd name="connsiteY6" fmla="*/ 1618535 h 3237070"/>
                <a:gd name="connsiteX7" fmla="*/ 0 w 3327881"/>
                <a:gd name="connsiteY7" fmla="*/ 1618532 h 3237070"/>
                <a:gd name="connsiteX0" fmla="*/ 0 w 3327881"/>
                <a:gd name="connsiteY0" fmla="*/ 1618532 h 1811903"/>
                <a:gd name="connsiteX1" fmla="*/ 503745 w 3327881"/>
                <a:gd name="connsiteY1" fmla="*/ 458336 h 1811903"/>
                <a:gd name="connsiteX2" fmla="*/ 1663942 w 3327881"/>
                <a:gd name="connsiteY2" fmla="*/ 1 h 1811903"/>
                <a:gd name="connsiteX3" fmla="*/ 2824138 w 3327881"/>
                <a:gd name="connsiteY3" fmla="*/ 458339 h 1811903"/>
                <a:gd name="connsiteX4" fmla="*/ 3327880 w 3327881"/>
                <a:gd name="connsiteY4" fmla="*/ 1618537 h 1811903"/>
                <a:gd name="connsiteX5" fmla="*/ 0 w 3327881"/>
                <a:gd name="connsiteY5" fmla="*/ 1618535 h 1811903"/>
                <a:gd name="connsiteX6" fmla="*/ 0 w 3327881"/>
                <a:gd name="connsiteY6" fmla="*/ 1618532 h 1811903"/>
                <a:gd name="connsiteX0" fmla="*/ 0 w 3327881"/>
                <a:gd name="connsiteY0" fmla="*/ 1618532 h 1618537"/>
                <a:gd name="connsiteX1" fmla="*/ 503745 w 3327881"/>
                <a:gd name="connsiteY1" fmla="*/ 458336 h 1618537"/>
                <a:gd name="connsiteX2" fmla="*/ 1663942 w 3327881"/>
                <a:gd name="connsiteY2" fmla="*/ 1 h 1618537"/>
                <a:gd name="connsiteX3" fmla="*/ 2824138 w 3327881"/>
                <a:gd name="connsiteY3" fmla="*/ 458339 h 1618537"/>
                <a:gd name="connsiteX4" fmla="*/ 3327880 w 3327881"/>
                <a:gd name="connsiteY4" fmla="*/ 1618537 h 1618537"/>
                <a:gd name="connsiteX5" fmla="*/ 0 w 3327881"/>
                <a:gd name="connsiteY5" fmla="*/ 1618535 h 1618537"/>
                <a:gd name="connsiteX6" fmla="*/ 0 w 3327881"/>
                <a:gd name="connsiteY6" fmla="*/ 1618532 h 161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27881" h="1618537">
                  <a:moveTo>
                    <a:pt x="0" y="1618532"/>
                  </a:moveTo>
                  <a:cubicBezTo>
                    <a:pt x="1" y="1181507"/>
                    <a:pt x="181688" y="763055"/>
                    <a:pt x="503745" y="458336"/>
                  </a:cubicBezTo>
                  <a:cubicBezTo>
                    <a:pt x="814368" y="164436"/>
                    <a:pt x="1230608" y="0"/>
                    <a:pt x="1663942" y="1"/>
                  </a:cubicBezTo>
                  <a:cubicBezTo>
                    <a:pt x="2097276" y="1"/>
                    <a:pt x="2513516" y="164438"/>
                    <a:pt x="2824138" y="458339"/>
                  </a:cubicBezTo>
                  <a:cubicBezTo>
                    <a:pt x="3146194" y="763059"/>
                    <a:pt x="3327881" y="1181512"/>
                    <a:pt x="3327880" y="1618537"/>
                  </a:cubicBezTo>
                  <a:lnTo>
                    <a:pt x="0" y="1618535"/>
                  </a:lnTo>
                  <a:lnTo>
                    <a:pt x="0" y="1618532"/>
                  </a:lnTo>
                  <a:close/>
                </a:path>
              </a:pathLst>
            </a:custGeom>
            <a:solidFill>
              <a:srgbClr val="88B800">
                <a:lumMod val="75000"/>
                <a:alpha val="70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28400" y="2131200"/>
            <a:ext cx="39996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28400" y="4320000"/>
            <a:ext cx="3999600" cy="14688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12" name="Kuva 11" descr="Mela_vari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0001" y="6228000"/>
            <a:ext cx="1317600" cy="4846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1090" y="2962850"/>
            <a:ext cx="6120000" cy="828000"/>
          </a:xfrm>
        </p:spPr>
        <p:txBody>
          <a:bodyPr anchor="t"/>
          <a:lstStyle>
            <a:lvl1pPr algn="l">
              <a:defRPr sz="2400" b="1" cap="none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381090" y="3917950"/>
            <a:ext cx="6120000" cy="1044000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/>
        </p:nvGrpSpPr>
        <p:grpSpPr>
          <a:xfrm>
            <a:off x="500034" y="2643182"/>
            <a:ext cx="1571636" cy="1071570"/>
            <a:chOff x="2857488" y="1928802"/>
            <a:chExt cx="1571636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Ellipsi 7"/>
            <p:cNvSpPr/>
            <p:nvPr/>
          </p:nvSpPr>
          <p:spPr>
            <a:xfrm>
              <a:off x="3357554" y="1928802"/>
              <a:ext cx="1000132" cy="10001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Ellipsi 8"/>
            <p:cNvSpPr/>
            <p:nvPr/>
          </p:nvSpPr>
          <p:spPr>
            <a:xfrm>
              <a:off x="2857488" y="2285992"/>
              <a:ext cx="642942" cy="64294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Ellipsi 9"/>
            <p:cNvSpPr/>
            <p:nvPr/>
          </p:nvSpPr>
          <p:spPr>
            <a:xfrm>
              <a:off x="4000496" y="2571744"/>
              <a:ext cx="428628" cy="428628"/>
            </a:xfrm>
            <a:prstGeom prst="ellipse">
              <a:avLst/>
            </a:prstGeom>
            <a:solidFill>
              <a:schemeClr val="accent3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3" name="Kuva 12" descr="Mela_vari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0001" y="6228000"/>
            <a:ext cx="1317600" cy="4846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1090" y="2962800"/>
            <a:ext cx="6120000" cy="828000"/>
          </a:xfrm>
        </p:spPr>
        <p:txBody>
          <a:bodyPr anchor="t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Ryhmä 5"/>
          <p:cNvGrpSpPr/>
          <p:nvPr/>
        </p:nvGrpSpPr>
        <p:grpSpPr>
          <a:xfrm>
            <a:off x="500034" y="2643182"/>
            <a:ext cx="1571636" cy="1071570"/>
            <a:chOff x="500034" y="2643182"/>
            <a:chExt cx="1571636" cy="107157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7" name="Ellipsi 6"/>
            <p:cNvSpPr/>
            <p:nvPr/>
          </p:nvSpPr>
          <p:spPr>
            <a:xfrm>
              <a:off x="1000100" y="2643182"/>
              <a:ext cx="1000132" cy="100013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Ellipsi 7"/>
            <p:cNvSpPr/>
            <p:nvPr/>
          </p:nvSpPr>
          <p:spPr>
            <a:xfrm>
              <a:off x="500034" y="3000372"/>
              <a:ext cx="642942" cy="64294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Ellipsi 8"/>
            <p:cNvSpPr/>
            <p:nvPr/>
          </p:nvSpPr>
          <p:spPr>
            <a:xfrm>
              <a:off x="1643042" y="3286124"/>
              <a:ext cx="428628" cy="428628"/>
            </a:xfrm>
            <a:prstGeom prst="ellipse">
              <a:avLst/>
            </a:prstGeom>
            <a:solidFill>
              <a:schemeClr val="accent4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0" name="Tekstin paikkamerkki 2"/>
          <p:cNvSpPr>
            <a:spLocks noGrp="1"/>
          </p:cNvSpPr>
          <p:nvPr>
            <p:ph type="body" idx="1"/>
          </p:nvPr>
        </p:nvSpPr>
        <p:spPr>
          <a:xfrm>
            <a:off x="2381090" y="3916800"/>
            <a:ext cx="6120000" cy="1044000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3" name="Kuva 12" descr="Mela_vari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0001" y="6228000"/>
            <a:ext cx="1317600" cy="4846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57158" y="1600200"/>
            <a:ext cx="41760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spcBef>
                <a:spcPts val="24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10842" y="1600200"/>
            <a:ext cx="41760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spcBef>
                <a:spcPts val="24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i taustakuviota, otsikko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 descr="Mela_vari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0001" y="6228000"/>
            <a:ext cx="1317600" cy="4846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1090" y="2962850"/>
            <a:ext cx="6120000" cy="828000"/>
          </a:xfrm>
        </p:spPr>
        <p:txBody>
          <a:bodyPr anchor="t"/>
          <a:lstStyle>
            <a:lvl1pPr algn="l">
              <a:defRPr sz="2400" b="1" cap="none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381090" y="3917950"/>
            <a:ext cx="6120000" cy="1044000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/>
        </p:nvGrpSpPr>
        <p:grpSpPr>
          <a:xfrm>
            <a:off x="500034" y="2643182"/>
            <a:ext cx="1571636" cy="1071570"/>
            <a:chOff x="2857488" y="1928802"/>
            <a:chExt cx="1571636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Ellipsi 7"/>
            <p:cNvSpPr/>
            <p:nvPr/>
          </p:nvSpPr>
          <p:spPr>
            <a:xfrm>
              <a:off x="3357554" y="1928802"/>
              <a:ext cx="1000132" cy="10001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Ellipsi 8"/>
            <p:cNvSpPr/>
            <p:nvPr/>
          </p:nvSpPr>
          <p:spPr>
            <a:xfrm>
              <a:off x="2857488" y="2285992"/>
              <a:ext cx="642942" cy="64294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Ellipsi 9"/>
            <p:cNvSpPr/>
            <p:nvPr/>
          </p:nvSpPr>
          <p:spPr>
            <a:xfrm>
              <a:off x="4000496" y="2571744"/>
              <a:ext cx="428628" cy="428628"/>
            </a:xfrm>
            <a:prstGeom prst="ellipse">
              <a:avLst/>
            </a:prstGeom>
            <a:solidFill>
              <a:schemeClr val="accent3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3" name="Kuva 12" descr="Mela_vari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0001" y="6228000"/>
            <a:ext cx="1317600" cy="4846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1090" y="2962800"/>
            <a:ext cx="6120000" cy="828000"/>
          </a:xfrm>
        </p:spPr>
        <p:txBody>
          <a:bodyPr anchor="t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Ryhmä 5"/>
          <p:cNvGrpSpPr/>
          <p:nvPr/>
        </p:nvGrpSpPr>
        <p:grpSpPr>
          <a:xfrm>
            <a:off x="500034" y="2643182"/>
            <a:ext cx="1571636" cy="1071570"/>
            <a:chOff x="500034" y="2643182"/>
            <a:chExt cx="1571636" cy="107157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7" name="Ellipsi 6"/>
            <p:cNvSpPr/>
            <p:nvPr/>
          </p:nvSpPr>
          <p:spPr>
            <a:xfrm>
              <a:off x="1000100" y="2643182"/>
              <a:ext cx="1000132" cy="100013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Ellipsi 7"/>
            <p:cNvSpPr/>
            <p:nvPr/>
          </p:nvSpPr>
          <p:spPr>
            <a:xfrm>
              <a:off x="500034" y="3000372"/>
              <a:ext cx="642942" cy="64294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Ellipsi 8"/>
            <p:cNvSpPr/>
            <p:nvPr/>
          </p:nvSpPr>
          <p:spPr>
            <a:xfrm>
              <a:off x="1643042" y="3286124"/>
              <a:ext cx="428628" cy="428628"/>
            </a:xfrm>
            <a:prstGeom prst="ellipse">
              <a:avLst/>
            </a:prstGeom>
            <a:solidFill>
              <a:schemeClr val="accent4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0" name="Tekstin paikkamerkki 2"/>
          <p:cNvSpPr>
            <a:spLocks noGrp="1"/>
          </p:cNvSpPr>
          <p:nvPr>
            <p:ph type="body" idx="1"/>
          </p:nvPr>
        </p:nvSpPr>
        <p:spPr>
          <a:xfrm>
            <a:off x="2381090" y="3916800"/>
            <a:ext cx="6120000" cy="1044000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3" name="Kuva 12" descr="Mela_vari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0001" y="6228000"/>
            <a:ext cx="1317600" cy="4846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57158" y="1600200"/>
            <a:ext cx="41760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spcBef>
                <a:spcPts val="24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10842" y="1600200"/>
            <a:ext cx="41760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spcBef>
                <a:spcPts val="24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i taustakuviota, otsikko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 descr="Mela_vari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0001" y="6228000"/>
            <a:ext cx="1317600" cy="4846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uolivapaa piirto 6"/>
          <p:cNvSpPr/>
          <p:nvPr/>
        </p:nvSpPr>
        <p:spPr>
          <a:xfrm flipV="1">
            <a:off x="0" y="0"/>
            <a:ext cx="1785917" cy="571482"/>
          </a:xfrm>
          <a:custGeom>
            <a:avLst/>
            <a:gdLst>
              <a:gd name="connsiteX0" fmla="*/ 0 w 3327880"/>
              <a:gd name="connsiteY0" fmla="*/ 1618533 h 3237066"/>
              <a:gd name="connsiteX1" fmla="*/ 503745 w 3327880"/>
              <a:gd name="connsiteY1" fmla="*/ 458337 h 3237066"/>
              <a:gd name="connsiteX2" fmla="*/ 1663942 w 3327880"/>
              <a:gd name="connsiteY2" fmla="*/ 2 h 3237066"/>
              <a:gd name="connsiteX3" fmla="*/ 2824138 w 3327880"/>
              <a:gd name="connsiteY3" fmla="*/ 458340 h 3237066"/>
              <a:gd name="connsiteX4" fmla="*/ 3327880 w 3327880"/>
              <a:gd name="connsiteY4" fmla="*/ 1618538 h 3237066"/>
              <a:gd name="connsiteX5" fmla="*/ 2824136 w 3327880"/>
              <a:gd name="connsiteY5" fmla="*/ 2778735 h 3237066"/>
              <a:gd name="connsiteX6" fmla="*/ 1663939 w 3327880"/>
              <a:gd name="connsiteY6" fmla="*/ 3237071 h 3237066"/>
              <a:gd name="connsiteX7" fmla="*/ 503743 w 3327880"/>
              <a:gd name="connsiteY7" fmla="*/ 2778733 h 3237066"/>
              <a:gd name="connsiteX8" fmla="*/ 0 w 3327880"/>
              <a:gd name="connsiteY8" fmla="*/ 1618536 h 3237066"/>
              <a:gd name="connsiteX9" fmla="*/ 0 w 3327880"/>
              <a:gd name="connsiteY9" fmla="*/ 1618533 h 3237066"/>
              <a:gd name="connsiteX0" fmla="*/ 0 w 3327881"/>
              <a:gd name="connsiteY0" fmla="*/ 1618532 h 3237070"/>
              <a:gd name="connsiteX1" fmla="*/ 503745 w 3327881"/>
              <a:gd name="connsiteY1" fmla="*/ 458336 h 3237070"/>
              <a:gd name="connsiteX2" fmla="*/ 1663942 w 3327881"/>
              <a:gd name="connsiteY2" fmla="*/ 1 h 3237070"/>
              <a:gd name="connsiteX3" fmla="*/ 2824138 w 3327881"/>
              <a:gd name="connsiteY3" fmla="*/ 458339 h 3237070"/>
              <a:gd name="connsiteX4" fmla="*/ 3327880 w 3327881"/>
              <a:gd name="connsiteY4" fmla="*/ 1618537 h 3237070"/>
              <a:gd name="connsiteX5" fmla="*/ 1663939 w 3327881"/>
              <a:gd name="connsiteY5" fmla="*/ 3237070 h 3237070"/>
              <a:gd name="connsiteX6" fmla="*/ 503743 w 3327881"/>
              <a:gd name="connsiteY6" fmla="*/ 2778732 h 3237070"/>
              <a:gd name="connsiteX7" fmla="*/ 0 w 3327881"/>
              <a:gd name="connsiteY7" fmla="*/ 1618535 h 3237070"/>
              <a:gd name="connsiteX8" fmla="*/ 0 w 3327881"/>
              <a:gd name="connsiteY8" fmla="*/ 1618532 h 3237070"/>
              <a:gd name="connsiteX0" fmla="*/ 0 w 3327881"/>
              <a:gd name="connsiteY0" fmla="*/ 1618532 h 3237070"/>
              <a:gd name="connsiteX1" fmla="*/ 503745 w 3327881"/>
              <a:gd name="connsiteY1" fmla="*/ 458336 h 3237070"/>
              <a:gd name="connsiteX2" fmla="*/ 1663942 w 3327881"/>
              <a:gd name="connsiteY2" fmla="*/ 1 h 3237070"/>
              <a:gd name="connsiteX3" fmla="*/ 2824138 w 3327881"/>
              <a:gd name="connsiteY3" fmla="*/ 458339 h 3237070"/>
              <a:gd name="connsiteX4" fmla="*/ 3327880 w 3327881"/>
              <a:gd name="connsiteY4" fmla="*/ 1618537 h 3237070"/>
              <a:gd name="connsiteX5" fmla="*/ 1663939 w 3327881"/>
              <a:gd name="connsiteY5" fmla="*/ 3237070 h 3237070"/>
              <a:gd name="connsiteX6" fmla="*/ 0 w 3327881"/>
              <a:gd name="connsiteY6" fmla="*/ 1618535 h 3237070"/>
              <a:gd name="connsiteX7" fmla="*/ 0 w 3327881"/>
              <a:gd name="connsiteY7" fmla="*/ 1618532 h 3237070"/>
              <a:gd name="connsiteX0" fmla="*/ 0 w 3327881"/>
              <a:gd name="connsiteY0" fmla="*/ 1618532 h 3237070"/>
              <a:gd name="connsiteX1" fmla="*/ 503745 w 3327881"/>
              <a:gd name="connsiteY1" fmla="*/ 458336 h 3237070"/>
              <a:gd name="connsiteX2" fmla="*/ 1663942 w 3327881"/>
              <a:gd name="connsiteY2" fmla="*/ 1 h 3237070"/>
              <a:gd name="connsiteX3" fmla="*/ 2824138 w 3327881"/>
              <a:gd name="connsiteY3" fmla="*/ 458339 h 3237070"/>
              <a:gd name="connsiteX4" fmla="*/ 3327880 w 3327881"/>
              <a:gd name="connsiteY4" fmla="*/ 1618537 h 3237070"/>
              <a:gd name="connsiteX5" fmla="*/ 1663939 w 3327881"/>
              <a:gd name="connsiteY5" fmla="*/ 3237070 h 3237070"/>
              <a:gd name="connsiteX6" fmla="*/ 0 w 3327881"/>
              <a:gd name="connsiteY6" fmla="*/ 1618535 h 3237070"/>
              <a:gd name="connsiteX7" fmla="*/ 0 w 3327881"/>
              <a:gd name="connsiteY7" fmla="*/ 1618532 h 3237070"/>
              <a:gd name="connsiteX0" fmla="*/ 0 w 3327881"/>
              <a:gd name="connsiteY0" fmla="*/ 1618532 h 1811903"/>
              <a:gd name="connsiteX1" fmla="*/ 503745 w 3327881"/>
              <a:gd name="connsiteY1" fmla="*/ 458336 h 1811903"/>
              <a:gd name="connsiteX2" fmla="*/ 1663942 w 3327881"/>
              <a:gd name="connsiteY2" fmla="*/ 1 h 1811903"/>
              <a:gd name="connsiteX3" fmla="*/ 2824138 w 3327881"/>
              <a:gd name="connsiteY3" fmla="*/ 458339 h 1811903"/>
              <a:gd name="connsiteX4" fmla="*/ 3327880 w 3327881"/>
              <a:gd name="connsiteY4" fmla="*/ 1618537 h 1811903"/>
              <a:gd name="connsiteX5" fmla="*/ 0 w 3327881"/>
              <a:gd name="connsiteY5" fmla="*/ 1618535 h 1811903"/>
              <a:gd name="connsiteX6" fmla="*/ 0 w 3327881"/>
              <a:gd name="connsiteY6" fmla="*/ 1618532 h 1811903"/>
              <a:gd name="connsiteX0" fmla="*/ 0 w 3327881"/>
              <a:gd name="connsiteY0" fmla="*/ 1618532 h 1618537"/>
              <a:gd name="connsiteX1" fmla="*/ 503745 w 3327881"/>
              <a:gd name="connsiteY1" fmla="*/ 458336 h 1618537"/>
              <a:gd name="connsiteX2" fmla="*/ 1663942 w 3327881"/>
              <a:gd name="connsiteY2" fmla="*/ 1 h 1618537"/>
              <a:gd name="connsiteX3" fmla="*/ 2824138 w 3327881"/>
              <a:gd name="connsiteY3" fmla="*/ 458339 h 1618537"/>
              <a:gd name="connsiteX4" fmla="*/ 3327880 w 3327881"/>
              <a:gd name="connsiteY4" fmla="*/ 1618537 h 1618537"/>
              <a:gd name="connsiteX5" fmla="*/ 0 w 3327881"/>
              <a:gd name="connsiteY5" fmla="*/ 1618535 h 1618537"/>
              <a:gd name="connsiteX6" fmla="*/ 0 w 3327881"/>
              <a:gd name="connsiteY6" fmla="*/ 1618532 h 161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7881" h="1618537">
                <a:moveTo>
                  <a:pt x="0" y="1618532"/>
                </a:moveTo>
                <a:cubicBezTo>
                  <a:pt x="1" y="1181507"/>
                  <a:pt x="181688" y="763055"/>
                  <a:pt x="503745" y="458336"/>
                </a:cubicBezTo>
                <a:cubicBezTo>
                  <a:pt x="814368" y="164436"/>
                  <a:pt x="1230608" y="0"/>
                  <a:pt x="1663942" y="1"/>
                </a:cubicBezTo>
                <a:cubicBezTo>
                  <a:pt x="2097276" y="1"/>
                  <a:pt x="2513516" y="164438"/>
                  <a:pt x="2824138" y="458339"/>
                </a:cubicBezTo>
                <a:cubicBezTo>
                  <a:pt x="3146194" y="763059"/>
                  <a:pt x="3327881" y="1181512"/>
                  <a:pt x="3327880" y="1618537"/>
                </a:cubicBezTo>
                <a:lnTo>
                  <a:pt x="0" y="1618535"/>
                </a:lnTo>
                <a:lnTo>
                  <a:pt x="0" y="1618532"/>
                </a:lnTo>
                <a:close/>
              </a:path>
            </a:pathLst>
          </a:custGeom>
          <a:solidFill>
            <a:srgbClr val="FFC61E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56400" y="673100"/>
            <a:ext cx="8431200" cy="78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56400" y="1606550"/>
            <a:ext cx="843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56400" y="6357600"/>
            <a:ext cx="82800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256400" y="6357600"/>
            <a:ext cx="47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rgbClr val="000000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356400" y="72000"/>
            <a:ext cx="5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A88D02DC-13AD-43B6-8E9E-8613E3CC7ED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Puolivapaa piirto 7"/>
          <p:cNvSpPr/>
          <p:nvPr/>
        </p:nvSpPr>
        <p:spPr>
          <a:xfrm flipV="1">
            <a:off x="1428727" y="3"/>
            <a:ext cx="928694" cy="285728"/>
          </a:xfrm>
          <a:custGeom>
            <a:avLst/>
            <a:gdLst>
              <a:gd name="connsiteX0" fmla="*/ 0 w 3327880"/>
              <a:gd name="connsiteY0" fmla="*/ 1618533 h 3237066"/>
              <a:gd name="connsiteX1" fmla="*/ 503745 w 3327880"/>
              <a:gd name="connsiteY1" fmla="*/ 458337 h 3237066"/>
              <a:gd name="connsiteX2" fmla="*/ 1663942 w 3327880"/>
              <a:gd name="connsiteY2" fmla="*/ 2 h 3237066"/>
              <a:gd name="connsiteX3" fmla="*/ 2824138 w 3327880"/>
              <a:gd name="connsiteY3" fmla="*/ 458340 h 3237066"/>
              <a:gd name="connsiteX4" fmla="*/ 3327880 w 3327880"/>
              <a:gd name="connsiteY4" fmla="*/ 1618538 h 3237066"/>
              <a:gd name="connsiteX5" fmla="*/ 2824136 w 3327880"/>
              <a:gd name="connsiteY5" fmla="*/ 2778735 h 3237066"/>
              <a:gd name="connsiteX6" fmla="*/ 1663939 w 3327880"/>
              <a:gd name="connsiteY6" fmla="*/ 3237071 h 3237066"/>
              <a:gd name="connsiteX7" fmla="*/ 503743 w 3327880"/>
              <a:gd name="connsiteY7" fmla="*/ 2778733 h 3237066"/>
              <a:gd name="connsiteX8" fmla="*/ 0 w 3327880"/>
              <a:gd name="connsiteY8" fmla="*/ 1618536 h 3237066"/>
              <a:gd name="connsiteX9" fmla="*/ 0 w 3327880"/>
              <a:gd name="connsiteY9" fmla="*/ 1618533 h 3237066"/>
              <a:gd name="connsiteX0" fmla="*/ 0 w 3327881"/>
              <a:gd name="connsiteY0" fmla="*/ 1618532 h 3237070"/>
              <a:gd name="connsiteX1" fmla="*/ 503745 w 3327881"/>
              <a:gd name="connsiteY1" fmla="*/ 458336 h 3237070"/>
              <a:gd name="connsiteX2" fmla="*/ 1663942 w 3327881"/>
              <a:gd name="connsiteY2" fmla="*/ 1 h 3237070"/>
              <a:gd name="connsiteX3" fmla="*/ 2824138 w 3327881"/>
              <a:gd name="connsiteY3" fmla="*/ 458339 h 3237070"/>
              <a:gd name="connsiteX4" fmla="*/ 3327880 w 3327881"/>
              <a:gd name="connsiteY4" fmla="*/ 1618537 h 3237070"/>
              <a:gd name="connsiteX5" fmla="*/ 1663939 w 3327881"/>
              <a:gd name="connsiteY5" fmla="*/ 3237070 h 3237070"/>
              <a:gd name="connsiteX6" fmla="*/ 503743 w 3327881"/>
              <a:gd name="connsiteY6" fmla="*/ 2778732 h 3237070"/>
              <a:gd name="connsiteX7" fmla="*/ 0 w 3327881"/>
              <a:gd name="connsiteY7" fmla="*/ 1618535 h 3237070"/>
              <a:gd name="connsiteX8" fmla="*/ 0 w 3327881"/>
              <a:gd name="connsiteY8" fmla="*/ 1618532 h 3237070"/>
              <a:gd name="connsiteX0" fmla="*/ 0 w 3327881"/>
              <a:gd name="connsiteY0" fmla="*/ 1618532 h 3237070"/>
              <a:gd name="connsiteX1" fmla="*/ 503745 w 3327881"/>
              <a:gd name="connsiteY1" fmla="*/ 458336 h 3237070"/>
              <a:gd name="connsiteX2" fmla="*/ 1663942 w 3327881"/>
              <a:gd name="connsiteY2" fmla="*/ 1 h 3237070"/>
              <a:gd name="connsiteX3" fmla="*/ 2824138 w 3327881"/>
              <a:gd name="connsiteY3" fmla="*/ 458339 h 3237070"/>
              <a:gd name="connsiteX4" fmla="*/ 3327880 w 3327881"/>
              <a:gd name="connsiteY4" fmla="*/ 1618537 h 3237070"/>
              <a:gd name="connsiteX5" fmla="*/ 1663939 w 3327881"/>
              <a:gd name="connsiteY5" fmla="*/ 3237070 h 3237070"/>
              <a:gd name="connsiteX6" fmla="*/ 0 w 3327881"/>
              <a:gd name="connsiteY6" fmla="*/ 1618535 h 3237070"/>
              <a:gd name="connsiteX7" fmla="*/ 0 w 3327881"/>
              <a:gd name="connsiteY7" fmla="*/ 1618532 h 3237070"/>
              <a:gd name="connsiteX0" fmla="*/ 0 w 3327881"/>
              <a:gd name="connsiteY0" fmla="*/ 1618532 h 3237070"/>
              <a:gd name="connsiteX1" fmla="*/ 503745 w 3327881"/>
              <a:gd name="connsiteY1" fmla="*/ 458336 h 3237070"/>
              <a:gd name="connsiteX2" fmla="*/ 1663942 w 3327881"/>
              <a:gd name="connsiteY2" fmla="*/ 1 h 3237070"/>
              <a:gd name="connsiteX3" fmla="*/ 2824138 w 3327881"/>
              <a:gd name="connsiteY3" fmla="*/ 458339 h 3237070"/>
              <a:gd name="connsiteX4" fmla="*/ 3327880 w 3327881"/>
              <a:gd name="connsiteY4" fmla="*/ 1618537 h 3237070"/>
              <a:gd name="connsiteX5" fmla="*/ 1663939 w 3327881"/>
              <a:gd name="connsiteY5" fmla="*/ 3237070 h 3237070"/>
              <a:gd name="connsiteX6" fmla="*/ 0 w 3327881"/>
              <a:gd name="connsiteY6" fmla="*/ 1618535 h 3237070"/>
              <a:gd name="connsiteX7" fmla="*/ 0 w 3327881"/>
              <a:gd name="connsiteY7" fmla="*/ 1618532 h 3237070"/>
              <a:gd name="connsiteX0" fmla="*/ 0 w 3327881"/>
              <a:gd name="connsiteY0" fmla="*/ 1618532 h 1811903"/>
              <a:gd name="connsiteX1" fmla="*/ 503745 w 3327881"/>
              <a:gd name="connsiteY1" fmla="*/ 458336 h 1811903"/>
              <a:gd name="connsiteX2" fmla="*/ 1663942 w 3327881"/>
              <a:gd name="connsiteY2" fmla="*/ 1 h 1811903"/>
              <a:gd name="connsiteX3" fmla="*/ 2824138 w 3327881"/>
              <a:gd name="connsiteY3" fmla="*/ 458339 h 1811903"/>
              <a:gd name="connsiteX4" fmla="*/ 3327880 w 3327881"/>
              <a:gd name="connsiteY4" fmla="*/ 1618537 h 1811903"/>
              <a:gd name="connsiteX5" fmla="*/ 0 w 3327881"/>
              <a:gd name="connsiteY5" fmla="*/ 1618535 h 1811903"/>
              <a:gd name="connsiteX6" fmla="*/ 0 w 3327881"/>
              <a:gd name="connsiteY6" fmla="*/ 1618532 h 1811903"/>
              <a:gd name="connsiteX0" fmla="*/ 0 w 3327881"/>
              <a:gd name="connsiteY0" fmla="*/ 1618532 h 1618537"/>
              <a:gd name="connsiteX1" fmla="*/ 503745 w 3327881"/>
              <a:gd name="connsiteY1" fmla="*/ 458336 h 1618537"/>
              <a:gd name="connsiteX2" fmla="*/ 1663942 w 3327881"/>
              <a:gd name="connsiteY2" fmla="*/ 1 h 1618537"/>
              <a:gd name="connsiteX3" fmla="*/ 2824138 w 3327881"/>
              <a:gd name="connsiteY3" fmla="*/ 458339 h 1618537"/>
              <a:gd name="connsiteX4" fmla="*/ 3327880 w 3327881"/>
              <a:gd name="connsiteY4" fmla="*/ 1618537 h 1618537"/>
              <a:gd name="connsiteX5" fmla="*/ 0 w 3327881"/>
              <a:gd name="connsiteY5" fmla="*/ 1618535 h 1618537"/>
              <a:gd name="connsiteX6" fmla="*/ 0 w 3327881"/>
              <a:gd name="connsiteY6" fmla="*/ 1618532 h 161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7881" h="1618537">
                <a:moveTo>
                  <a:pt x="0" y="1618532"/>
                </a:moveTo>
                <a:cubicBezTo>
                  <a:pt x="1" y="1181507"/>
                  <a:pt x="181688" y="763055"/>
                  <a:pt x="503745" y="458336"/>
                </a:cubicBezTo>
                <a:cubicBezTo>
                  <a:pt x="814368" y="164436"/>
                  <a:pt x="1230608" y="0"/>
                  <a:pt x="1663942" y="1"/>
                </a:cubicBezTo>
                <a:cubicBezTo>
                  <a:pt x="2097276" y="1"/>
                  <a:pt x="2513516" y="164438"/>
                  <a:pt x="2824138" y="458339"/>
                </a:cubicBezTo>
                <a:cubicBezTo>
                  <a:pt x="3146194" y="763059"/>
                  <a:pt x="3327881" y="1181512"/>
                  <a:pt x="3327880" y="1618537"/>
                </a:cubicBezTo>
                <a:lnTo>
                  <a:pt x="0" y="1618535"/>
                </a:lnTo>
                <a:lnTo>
                  <a:pt x="0" y="1618532"/>
                </a:lnTo>
                <a:close/>
              </a:path>
            </a:pathLst>
          </a:custGeom>
          <a:solidFill>
            <a:srgbClr val="88B800">
              <a:lumMod val="75000"/>
              <a:alpha val="7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Kuva 10" descr="Mela_vari.em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470001" y="6228000"/>
            <a:ext cx="1317600" cy="4846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2800" indent="-266400" algn="l" defTabSz="914400" rtl="0" eaLnBrk="1" latinLnBrk="0" hangingPunct="1">
        <a:spcBef>
          <a:spcPts val="24"/>
        </a:spcBef>
        <a:buFont typeface="Times New Roman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99200" indent="-266400" algn="l" defTabSz="914400" rtl="0" eaLnBrk="1" latinLnBrk="0" hangingPunct="1">
        <a:spcBef>
          <a:spcPts val="24"/>
        </a:spcBef>
        <a:buClr>
          <a:schemeClr val="tx2"/>
        </a:buClr>
        <a:buFont typeface="Calibri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600" indent="-265113" algn="l" defTabSz="914400" rtl="0" eaLnBrk="1" latinLnBrk="0" hangingPunct="1">
        <a:spcBef>
          <a:spcPts val="24"/>
        </a:spcBef>
        <a:buFont typeface="Times New Roman" pitchFamily="18" charset="0"/>
        <a:buChar char="–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4613" indent="-265113" algn="l" defTabSz="914400" rtl="0" eaLnBrk="1" latinLnBrk="0" hangingPunct="1">
        <a:spcBef>
          <a:spcPts val="24"/>
        </a:spcBef>
        <a:buClr>
          <a:schemeClr val="tx2"/>
        </a:buClr>
        <a:buFont typeface="Calibri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uolivapaa piirto 6"/>
          <p:cNvSpPr/>
          <p:nvPr/>
        </p:nvSpPr>
        <p:spPr>
          <a:xfrm flipV="1">
            <a:off x="0" y="0"/>
            <a:ext cx="1785917" cy="571482"/>
          </a:xfrm>
          <a:custGeom>
            <a:avLst/>
            <a:gdLst>
              <a:gd name="connsiteX0" fmla="*/ 0 w 3327880"/>
              <a:gd name="connsiteY0" fmla="*/ 1618533 h 3237066"/>
              <a:gd name="connsiteX1" fmla="*/ 503745 w 3327880"/>
              <a:gd name="connsiteY1" fmla="*/ 458337 h 3237066"/>
              <a:gd name="connsiteX2" fmla="*/ 1663942 w 3327880"/>
              <a:gd name="connsiteY2" fmla="*/ 2 h 3237066"/>
              <a:gd name="connsiteX3" fmla="*/ 2824138 w 3327880"/>
              <a:gd name="connsiteY3" fmla="*/ 458340 h 3237066"/>
              <a:gd name="connsiteX4" fmla="*/ 3327880 w 3327880"/>
              <a:gd name="connsiteY4" fmla="*/ 1618538 h 3237066"/>
              <a:gd name="connsiteX5" fmla="*/ 2824136 w 3327880"/>
              <a:gd name="connsiteY5" fmla="*/ 2778735 h 3237066"/>
              <a:gd name="connsiteX6" fmla="*/ 1663939 w 3327880"/>
              <a:gd name="connsiteY6" fmla="*/ 3237071 h 3237066"/>
              <a:gd name="connsiteX7" fmla="*/ 503743 w 3327880"/>
              <a:gd name="connsiteY7" fmla="*/ 2778733 h 3237066"/>
              <a:gd name="connsiteX8" fmla="*/ 0 w 3327880"/>
              <a:gd name="connsiteY8" fmla="*/ 1618536 h 3237066"/>
              <a:gd name="connsiteX9" fmla="*/ 0 w 3327880"/>
              <a:gd name="connsiteY9" fmla="*/ 1618533 h 3237066"/>
              <a:gd name="connsiteX0" fmla="*/ 0 w 3327881"/>
              <a:gd name="connsiteY0" fmla="*/ 1618532 h 3237070"/>
              <a:gd name="connsiteX1" fmla="*/ 503745 w 3327881"/>
              <a:gd name="connsiteY1" fmla="*/ 458336 h 3237070"/>
              <a:gd name="connsiteX2" fmla="*/ 1663942 w 3327881"/>
              <a:gd name="connsiteY2" fmla="*/ 1 h 3237070"/>
              <a:gd name="connsiteX3" fmla="*/ 2824138 w 3327881"/>
              <a:gd name="connsiteY3" fmla="*/ 458339 h 3237070"/>
              <a:gd name="connsiteX4" fmla="*/ 3327880 w 3327881"/>
              <a:gd name="connsiteY4" fmla="*/ 1618537 h 3237070"/>
              <a:gd name="connsiteX5" fmla="*/ 1663939 w 3327881"/>
              <a:gd name="connsiteY5" fmla="*/ 3237070 h 3237070"/>
              <a:gd name="connsiteX6" fmla="*/ 503743 w 3327881"/>
              <a:gd name="connsiteY6" fmla="*/ 2778732 h 3237070"/>
              <a:gd name="connsiteX7" fmla="*/ 0 w 3327881"/>
              <a:gd name="connsiteY7" fmla="*/ 1618535 h 3237070"/>
              <a:gd name="connsiteX8" fmla="*/ 0 w 3327881"/>
              <a:gd name="connsiteY8" fmla="*/ 1618532 h 3237070"/>
              <a:gd name="connsiteX0" fmla="*/ 0 w 3327881"/>
              <a:gd name="connsiteY0" fmla="*/ 1618532 h 3237070"/>
              <a:gd name="connsiteX1" fmla="*/ 503745 w 3327881"/>
              <a:gd name="connsiteY1" fmla="*/ 458336 h 3237070"/>
              <a:gd name="connsiteX2" fmla="*/ 1663942 w 3327881"/>
              <a:gd name="connsiteY2" fmla="*/ 1 h 3237070"/>
              <a:gd name="connsiteX3" fmla="*/ 2824138 w 3327881"/>
              <a:gd name="connsiteY3" fmla="*/ 458339 h 3237070"/>
              <a:gd name="connsiteX4" fmla="*/ 3327880 w 3327881"/>
              <a:gd name="connsiteY4" fmla="*/ 1618537 h 3237070"/>
              <a:gd name="connsiteX5" fmla="*/ 1663939 w 3327881"/>
              <a:gd name="connsiteY5" fmla="*/ 3237070 h 3237070"/>
              <a:gd name="connsiteX6" fmla="*/ 0 w 3327881"/>
              <a:gd name="connsiteY6" fmla="*/ 1618535 h 3237070"/>
              <a:gd name="connsiteX7" fmla="*/ 0 w 3327881"/>
              <a:gd name="connsiteY7" fmla="*/ 1618532 h 3237070"/>
              <a:gd name="connsiteX0" fmla="*/ 0 w 3327881"/>
              <a:gd name="connsiteY0" fmla="*/ 1618532 h 3237070"/>
              <a:gd name="connsiteX1" fmla="*/ 503745 w 3327881"/>
              <a:gd name="connsiteY1" fmla="*/ 458336 h 3237070"/>
              <a:gd name="connsiteX2" fmla="*/ 1663942 w 3327881"/>
              <a:gd name="connsiteY2" fmla="*/ 1 h 3237070"/>
              <a:gd name="connsiteX3" fmla="*/ 2824138 w 3327881"/>
              <a:gd name="connsiteY3" fmla="*/ 458339 h 3237070"/>
              <a:gd name="connsiteX4" fmla="*/ 3327880 w 3327881"/>
              <a:gd name="connsiteY4" fmla="*/ 1618537 h 3237070"/>
              <a:gd name="connsiteX5" fmla="*/ 1663939 w 3327881"/>
              <a:gd name="connsiteY5" fmla="*/ 3237070 h 3237070"/>
              <a:gd name="connsiteX6" fmla="*/ 0 w 3327881"/>
              <a:gd name="connsiteY6" fmla="*/ 1618535 h 3237070"/>
              <a:gd name="connsiteX7" fmla="*/ 0 w 3327881"/>
              <a:gd name="connsiteY7" fmla="*/ 1618532 h 3237070"/>
              <a:gd name="connsiteX0" fmla="*/ 0 w 3327881"/>
              <a:gd name="connsiteY0" fmla="*/ 1618532 h 1811903"/>
              <a:gd name="connsiteX1" fmla="*/ 503745 w 3327881"/>
              <a:gd name="connsiteY1" fmla="*/ 458336 h 1811903"/>
              <a:gd name="connsiteX2" fmla="*/ 1663942 w 3327881"/>
              <a:gd name="connsiteY2" fmla="*/ 1 h 1811903"/>
              <a:gd name="connsiteX3" fmla="*/ 2824138 w 3327881"/>
              <a:gd name="connsiteY3" fmla="*/ 458339 h 1811903"/>
              <a:gd name="connsiteX4" fmla="*/ 3327880 w 3327881"/>
              <a:gd name="connsiteY4" fmla="*/ 1618537 h 1811903"/>
              <a:gd name="connsiteX5" fmla="*/ 0 w 3327881"/>
              <a:gd name="connsiteY5" fmla="*/ 1618535 h 1811903"/>
              <a:gd name="connsiteX6" fmla="*/ 0 w 3327881"/>
              <a:gd name="connsiteY6" fmla="*/ 1618532 h 1811903"/>
              <a:gd name="connsiteX0" fmla="*/ 0 w 3327881"/>
              <a:gd name="connsiteY0" fmla="*/ 1618532 h 1618537"/>
              <a:gd name="connsiteX1" fmla="*/ 503745 w 3327881"/>
              <a:gd name="connsiteY1" fmla="*/ 458336 h 1618537"/>
              <a:gd name="connsiteX2" fmla="*/ 1663942 w 3327881"/>
              <a:gd name="connsiteY2" fmla="*/ 1 h 1618537"/>
              <a:gd name="connsiteX3" fmla="*/ 2824138 w 3327881"/>
              <a:gd name="connsiteY3" fmla="*/ 458339 h 1618537"/>
              <a:gd name="connsiteX4" fmla="*/ 3327880 w 3327881"/>
              <a:gd name="connsiteY4" fmla="*/ 1618537 h 1618537"/>
              <a:gd name="connsiteX5" fmla="*/ 0 w 3327881"/>
              <a:gd name="connsiteY5" fmla="*/ 1618535 h 1618537"/>
              <a:gd name="connsiteX6" fmla="*/ 0 w 3327881"/>
              <a:gd name="connsiteY6" fmla="*/ 1618532 h 161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7881" h="1618537">
                <a:moveTo>
                  <a:pt x="0" y="1618532"/>
                </a:moveTo>
                <a:cubicBezTo>
                  <a:pt x="1" y="1181507"/>
                  <a:pt x="181688" y="763055"/>
                  <a:pt x="503745" y="458336"/>
                </a:cubicBezTo>
                <a:cubicBezTo>
                  <a:pt x="814368" y="164436"/>
                  <a:pt x="1230608" y="0"/>
                  <a:pt x="1663942" y="1"/>
                </a:cubicBezTo>
                <a:cubicBezTo>
                  <a:pt x="2097276" y="1"/>
                  <a:pt x="2513516" y="164438"/>
                  <a:pt x="2824138" y="458339"/>
                </a:cubicBezTo>
                <a:cubicBezTo>
                  <a:pt x="3146194" y="763059"/>
                  <a:pt x="3327881" y="1181512"/>
                  <a:pt x="3327880" y="1618537"/>
                </a:cubicBezTo>
                <a:lnTo>
                  <a:pt x="0" y="1618535"/>
                </a:lnTo>
                <a:lnTo>
                  <a:pt x="0" y="1618532"/>
                </a:lnTo>
                <a:close/>
              </a:path>
            </a:pathLst>
          </a:custGeom>
          <a:solidFill>
            <a:srgbClr val="FFC61E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56400" y="673100"/>
            <a:ext cx="8431200" cy="78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56400" y="1606550"/>
            <a:ext cx="843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56400" y="6357600"/>
            <a:ext cx="82800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256400" y="6357600"/>
            <a:ext cx="47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rgbClr val="000000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356400" y="72000"/>
            <a:ext cx="5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A88D02DC-13AD-43B6-8E9E-8613E3CC7ED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Puolivapaa piirto 7"/>
          <p:cNvSpPr/>
          <p:nvPr/>
        </p:nvSpPr>
        <p:spPr>
          <a:xfrm flipV="1">
            <a:off x="1428727" y="3"/>
            <a:ext cx="928694" cy="285728"/>
          </a:xfrm>
          <a:custGeom>
            <a:avLst/>
            <a:gdLst>
              <a:gd name="connsiteX0" fmla="*/ 0 w 3327880"/>
              <a:gd name="connsiteY0" fmla="*/ 1618533 h 3237066"/>
              <a:gd name="connsiteX1" fmla="*/ 503745 w 3327880"/>
              <a:gd name="connsiteY1" fmla="*/ 458337 h 3237066"/>
              <a:gd name="connsiteX2" fmla="*/ 1663942 w 3327880"/>
              <a:gd name="connsiteY2" fmla="*/ 2 h 3237066"/>
              <a:gd name="connsiteX3" fmla="*/ 2824138 w 3327880"/>
              <a:gd name="connsiteY3" fmla="*/ 458340 h 3237066"/>
              <a:gd name="connsiteX4" fmla="*/ 3327880 w 3327880"/>
              <a:gd name="connsiteY4" fmla="*/ 1618538 h 3237066"/>
              <a:gd name="connsiteX5" fmla="*/ 2824136 w 3327880"/>
              <a:gd name="connsiteY5" fmla="*/ 2778735 h 3237066"/>
              <a:gd name="connsiteX6" fmla="*/ 1663939 w 3327880"/>
              <a:gd name="connsiteY6" fmla="*/ 3237071 h 3237066"/>
              <a:gd name="connsiteX7" fmla="*/ 503743 w 3327880"/>
              <a:gd name="connsiteY7" fmla="*/ 2778733 h 3237066"/>
              <a:gd name="connsiteX8" fmla="*/ 0 w 3327880"/>
              <a:gd name="connsiteY8" fmla="*/ 1618536 h 3237066"/>
              <a:gd name="connsiteX9" fmla="*/ 0 w 3327880"/>
              <a:gd name="connsiteY9" fmla="*/ 1618533 h 3237066"/>
              <a:gd name="connsiteX0" fmla="*/ 0 w 3327881"/>
              <a:gd name="connsiteY0" fmla="*/ 1618532 h 3237070"/>
              <a:gd name="connsiteX1" fmla="*/ 503745 w 3327881"/>
              <a:gd name="connsiteY1" fmla="*/ 458336 h 3237070"/>
              <a:gd name="connsiteX2" fmla="*/ 1663942 w 3327881"/>
              <a:gd name="connsiteY2" fmla="*/ 1 h 3237070"/>
              <a:gd name="connsiteX3" fmla="*/ 2824138 w 3327881"/>
              <a:gd name="connsiteY3" fmla="*/ 458339 h 3237070"/>
              <a:gd name="connsiteX4" fmla="*/ 3327880 w 3327881"/>
              <a:gd name="connsiteY4" fmla="*/ 1618537 h 3237070"/>
              <a:gd name="connsiteX5" fmla="*/ 1663939 w 3327881"/>
              <a:gd name="connsiteY5" fmla="*/ 3237070 h 3237070"/>
              <a:gd name="connsiteX6" fmla="*/ 503743 w 3327881"/>
              <a:gd name="connsiteY6" fmla="*/ 2778732 h 3237070"/>
              <a:gd name="connsiteX7" fmla="*/ 0 w 3327881"/>
              <a:gd name="connsiteY7" fmla="*/ 1618535 h 3237070"/>
              <a:gd name="connsiteX8" fmla="*/ 0 w 3327881"/>
              <a:gd name="connsiteY8" fmla="*/ 1618532 h 3237070"/>
              <a:gd name="connsiteX0" fmla="*/ 0 w 3327881"/>
              <a:gd name="connsiteY0" fmla="*/ 1618532 h 3237070"/>
              <a:gd name="connsiteX1" fmla="*/ 503745 w 3327881"/>
              <a:gd name="connsiteY1" fmla="*/ 458336 h 3237070"/>
              <a:gd name="connsiteX2" fmla="*/ 1663942 w 3327881"/>
              <a:gd name="connsiteY2" fmla="*/ 1 h 3237070"/>
              <a:gd name="connsiteX3" fmla="*/ 2824138 w 3327881"/>
              <a:gd name="connsiteY3" fmla="*/ 458339 h 3237070"/>
              <a:gd name="connsiteX4" fmla="*/ 3327880 w 3327881"/>
              <a:gd name="connsiteY4" fmla="*/ 1618537 h 3237070"/>
              <a:gd name="connsiteX5" fmla="*/ 1663939 w 3327881"/>
              <a:gd name="connsiteY5" fmla="*/ 3237070 h 3237070"/>
              <a:gd name="connsiteX6" fmla="*/ 0 w 3327881"/>
              <a:gd name="connsiteY6" fmla="*/ 1618535 h 3237070"/>
              <a:gd name="connsiteX7" fmla="*/ 0 w 3327881"/>
              <a:gd name="connsiteY7" fmla="*/ 1618532 h 3237070"/>
              <a:gd name="connsiteX0" fmla="*/ 0 w 3327881"/>
              <a:gd name="connsiteY0" fmla="*/ 1618532 h 3237070"/>
              <a:gd name="connsiteX1" fmla="*/ 503745 w 3327881"/>
              <a:gd name="connsiteY1" fmla="*/ 458336 h 3237070"/>
              <a:gd name="connsiteX2" fmla="*/ 1663942 w 3327881"/>
              <a:gd name="connsiteY2" fmla="*/ 1 h 3237070"/>
              <a:gd name="connsiteX3" fmla="*/ 2824138 w 3327881"/>
              <a:gd name="connsiteY3" fmla="*/ 458339 h 3237070"/>
              <a:gd name="connsiteX4" fmla="*/ 3327880 w 3327881"/>
              <a:gd name="connsiteY4" fmla="*/ 1618537 h 3237070"/>
              <a:gd name="connsiteX5" fmla="*/ 1663939 w 3327881"/>
              <a:gd name="connsiteY5" fmla="*/ 3237070 h 3237070"/>
              <a:gd name="connsiteX6" fmla="*/ 0 w 3327881"/>
              <a:gd name="connsiteY6" fmla="*/ 1618535 h 3237070"/>
              <a:gd name="connsiteX7" fmla="*/ 0 w 3327881"/>
              <a:gd name="connsiteY7" fmla="*/ 1618532 h 3237070"/>
              <a:gd name="connsiteX0" fmla="*/ 0 w 3327881"/>
              <a:gd name="connsiteY0" fmla="*/ 1618532 h 1811903"/>
              <a:gd name="connsiteX1" fmla="*/ 503745 w 3327881"/>
              <a:gd name="connsiteY1" fmla="*/ 458336 h 1811903"/>
              <a:gd name="connsiteX2" fmla="*/ 1663942 w 3327881"/>
              <a:gd name="connsiteY2" fmla="*/ 1 h 1811903"/>
              <a:gd name="connsiteX3" fmla="*/ 2824138 w 3327881"/>
              <a:gd name="connsiteY3" fmla="*/ 458339 h 1811903"/>
              <a:gd name="connsiteX4" fmla="*/ 3327880 w 3327881"/>
              <a:gd name="connsiteY4" fmla="*/ 1618537 h 1811903"/>
              <a:gd name="connsiteX5" fmla="*/ 0 w 3327881"/>
              <a:gd name="connsiteY5" fmla="*/ 1618535 h 1811903"/>
              <a:gd name="connsiteX6" fmla="*/ 0 w 3327881"/>
              <a:gd name="connsiteY6" fmla="*/ 1618532 h 1811903"/>
              <a:gd name="connsiteX0" fmla="*/ 0 w 3327881"/>
              <a:gd name="connsiteY0" fmla="*/ 1618532 h 1618537"/>
              <a:gd name="connsiteX1" fmla="*/ 503745 w 3327881"/>
              <a:gd name="connsiteY1" fmla="*/ 458336 h 1618537"/>
              <a:gd name="connsiteX2" fmla="*/ 1663942 w 3327881"/>
              <a:gd name="connsiteY2" fmla="*/ 1 h 1618537"/>
              <a:gd name="connsiteX3" fmla="*/ 2824138 w 3327881"/>
              <a:gd name="connsiteY3" fmla="*/ 458339 h 1618537"/>
              <a:gd name="connsiteX4" fmla="*/ 3327880 w 3327881"/>
              <a:gd name="connsiteY4" fmla="*/ 1618537 h 1618537"/>
              <a:gd name="connsiteX5" fmla="*/ 0 w 3327881"/>
              <a:gd name="connsiteY5" fmla="*/ 1618535 h 1618537"/>
              <a:gd name="connsiteX6" fmla="*/ 0 w 3327881"/>
              <a:gd name="connsiteY6" fmla="*/ 1618532 h 161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7881" h="1618537">
                <a:moveTo>
                  <a:pt x="0" y="1618532"/>
                </a:moveTo>
                <a:cubicBezTo>
                  <a:pt x="1" y="1181507"/>
                  <a:pt x="181688" y="763055"/>
                  <a:pt x="503745" y="458336"/>
                </a:cubicBezTo>
                <a:cubicBezTo>
                  <a:pt x="814368" y="164436"/>
                  <a:pt x="1230608" y="0"/>
                  <a:pt x="1663942" y="1"/>
                </a:cubicBezTo>
                <a:cubicBezTo>
                  <a:pt x="2097276" y="1"/>
                  <a:pt x="2513516" y="164438"/>
                  <a:pt x="2824138" y="458339"/>
                </a:cubicBezTo>
                <a:cubicBezTo>
                  <a:pt x="3146194" y="763059"/>
                  <a:pt x="3327881" y="1181512"/>
                  <a:pt x="3327880" y="1618537"/>
                </a:cubicBezTo>
                <a:lnTo>
                  <a:pt x="0" y="1618535"/>
                </a:lnTo>
                <a:lnTo>
                  <a:pt x="0" y="1618532"/>
                </a:lnTo>
                <a:close/>
              </a:path>
            </a:pathLst>
          </a:custGeom>
          <a:solidFill>
            <a:srgbClr val="88B800">
              <a:lumMod val="75000"/>
              <a:alpha val="7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Kuva 10" descr="Mela_vari.em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470001" y="6228000"/>
            <a:ext cx="1317600" cy="4846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2800" indent="-266400" algn="l" defTabSz="914400" rtl="0" eaLnBrk="1" latinLnBrk="0" hangingPunct="1">
        <a:spcBef>
          <a:spcPts val="24"/>
        </a:spcBef>
        <a:buFont typeface="Times New Roman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99200" indent="-266400" algn="l" defTabSz="914400" rtl="0" eaLnBrk="1" latinLnBrk="0" hangingPunct="1">
        <a:spcBef>
          <a:spcPts val="24"/>
        </a:spcBef>
        <a:buClr>
          <a:schemeClr val="tx2"/>
        </a:buClr>
        <a:buFont typeface="Calibri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600" indent="-265113" algn="l" defTabSz="914400" rtl="0" eaLnBrk="1" latinLnBrk="0" hangingPunct="1">
        <a:spcBef>
          <a:spcPts val="24"/>
        </a:spcBef>
        <a:buFont typeface="Times New Roman" pitchFamily="18" charset="0"/>
        <a:buChar char="–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4613" indent="-265113" algn="l" defTabSz="914400" rtl="0" eaLnBrk="1" latinLnBrk="0" hangingPunct="1">
        <a:spcBef>
          <a:spcPts val="24"/>
        </a:spcBef>
        <a:buClr>
          <a:schemeClr val="tx2"/>
        </a:buClr>
        <a:buFont typeface="Calibri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  <a:r>
              <a:rPr lang="fi-FI" dirty="0" smtClean="0"/>
              <a:t>                 </a:t>
            </a:r>
            <a:r>
              <a:rPr lang="fi-FI" dirty="0" err="1" smtClean="0"/>
              <a:t>Spv-info</a:t>
            </a:r>
            <a:r>
              <a:rPr lang="fi-FI" dirty="0" smtClean="0"/>
              <a:t> </a:t>
            </a:r>
            <a:r>
              <a:rPr lang="fi-FI" dirty="0"/>
              <a:t>2015, Luopumistuki ja Mela-turva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18.11.2015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356400" y="673100"/>
            <a:ext cx="8431200" cy="78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/>
              <a:t>                 </a:t>
            </a:r>
            <a:endParaRPr lang="en-US" dirty="0"/>
          </a:p>
        </p:txBody>
      </p:sp>
      <p:sp>
        <p:nvSpPr>
          <p:cNvPr id="7" name="Sisällön paikkamerkki 2"/>
          <p:cNvSpPr txBox="1">
            <a:spLocks/>
          </p:cNvSpPr>
          <p:nvPr/>
        </p:nvSpPr>
        <p:spPr>
          <a:xfrm>
            <a:off x="356400" y="1606550"/>
            <a:ext cx="843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5113" indent="-2651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2800" indent="-266400" algn="l" defTabSz="914400" rtl="0" eaLnBrk="1" latinLnBrk="0" hangingPunct="1">
              <a:spcBef>
                <a:spcPts val="24"/>
              </a:spcBef>
              <a:buFont typeface="Times New Roman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9200" indent="-266400" algn="l" defTabSz="914400" rtl="0" eaLnBrk="1" latinLnBrk="0" hangingPunct="1">
              <a:spcBef>
                <a:spcPts val="24"/>
              </a:spcBef>
              <a:buClr>
                <a:schemeClr val="tx2"/>
              </a:buClr>
              <a:buFont typeface="Calibri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5600" indent="-265113" algn="l" defTabSz="914400" rtl="0" eaLnBrk="1" latinLnBrk="0" hangingPunct="1">
              <a:spcBef>
                <a:spcPts val="24"/>
              </a:spcBef>
              <a:buFont typeface="Times New Roman" pitchFamily="18" charset="0"/>
              <a:buChar char="–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4613" indent="-265113" algn="l" defTabSz="914400" rtl="0" eaLnBrk="1" latinLnBrk="0" hangingPunct="1">
              <a:spcBef>
                <a:spcPts val="24"/>
              </a:spcBef>
              <a:buClr>
                <a:schemeClr val="tx2"/>
              </a:buClr>
              <a:buFont typeface="Calibri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itchFamily="34" charset="0"/>
              <a:buNone/>
            </a:pPr>
            <a:r>
              <a:rPr lang="fi-FI" smtClean="0"/>
              <a:t> </a:t>
            </a:r>
            <a:endParaRPr lang="en-US" dirty="0"/>
          </a:p>
        </p:txBody>
      </p:sp>
      <p:sp>
        <p:nvSpPr>
          <p:cNvPr id="8" name="Päivämäärän paikkamerkki 3"/>
          <p:cNvSpPr txBox="1">
            <a:spLocks/>
          </p:cNvSpPr>
          <p:nvPr/>
        </p:nvSpPr>
        <p:spPr>
          <a:xfrm>
            <a:off x="356400" y="6357600"/>
            <a:ext cx="82800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  <p:sp>
        <p:nvSpPr>
          <p:cNvPr id="9" name="Otsikko 1"/>
          <p:cNvSpPr txBox="1">
            <a:spLocks/>
          </p:cNvSpPr>
          <p:nvPr/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10" name="Tekstin paikkamerkki 3"/>
          <p:cNvSpPr txBox="1">
            <a:spLocks/>
          </p:cNvSpPr>
          <p:nvPr/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65113" indent="-2651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2800" indent="-266400" algn="l" defTabSz="914400" rtl="0" eaLnBrk="1" latinLnBrk="0" hangingPunct="1">
              <a:spcBef>
                <a:spcPts val="24"/>
              </a:spcBef>
              <a:buFont typeface="Times New Roman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9200" indent="-266400" algn="l" defTabSz="914400" rtl="0" eaLnBrk="1" latinLnBrk="0" hangingPunct="1">
              <a:spcBef>
                <a:spcPts val="24"/>
              </a:spcBef>
              <a:buClr>
                <a:schemeClr val="tx2"/>
              </a:buClr>
              <a:buFont typeface="Calibri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5600" indent="-265113" algn="l" defTabSz="914400" rtl="0" eaLnBrk="1" latinLnBrk="0" hangingPunct="1">
              <a:spcBef>
                <a:spcPts val="24"/>
              </a:spcBef>
              <a:buFont typeface="Times New Roman" pitchFamily="18" charset="0"/>
              <a:buChar char="–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4613" indent="-265113" algn="l" defTabSz="914400" rtl="0" eaLnBrk="1" latinLnBrk="0" hangingPunct="1">
              <a:spcBef>
                <a:spcPts val="24"/>
              </a:spcBef>
              <a:buClr>
                <a:schemeClr val="tx2"/>
              </a:buClr>
              <a:buFont typeface="Calibri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fi-FI" smtClean="0"/>
          </a:p>
          <a:p>
            <a:pPr fontAlgn="auto">
              <a:spcAft>
                <a:spcPts val="0"/>
              </a:spcAft>
            </a:pPr>
            <a:endParaRPr lang="fi-FI" smtClean="0"/>
          </a:p>
          <a:p>
            <a:pPr fontAlgn="auto">
              <a:spcAft>
                <a:spcPts val="0"/>
              </a:spcAft>
            </a:pPr>
            <a:r>
              <a:rPr lang="fi-FI" smtClean="0"/>
              <a:t>Jaakko Mikkola</a:t>
            </a:r>
            <a:endParaRPr lang="en-US" dirty="0"/>
          </a:p>
        </p:txBody>
      </p:sp>
      <p:sp>
        <p:nvSpPr>
          <p:cNvPr id="11" name="Otsikko 1"/>
          <p:cNvSpPr txBox="1">
            <a:spLocks/>
          </p:cNvSpPr>
          <p:nvPr/>
        </p:nvSpPr>
        <p:spPr>
          <a:xfrm>
            <a:off x="428400" y="2131200"/>
            <a:ext cx="3999600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dirty="0"/>
          </a:p>
        </p:txBody>
      </p:sp>
      <p:sp>
        <p:nvSpPr>
          <p:cNvPr id="12" name="Alaotsikko 2"/>
          <p:cNvSpPr txBox="1">
            <a:spLocks/>
          </p:cNvSpPr>
          <p:nvPr/>
        </p:nvSpPr>
        <p:spPr>
          <a:xfrm>
            <a:off x="428400" y="4320000"/>
            <a:ext cx="3999600" cy="146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24"/>
              </a:spcBef>
              <a:buFont typeface="Times New Roman" pitchFamily="18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24"/>
              </a:spcBef>
              <a:buClr>
                <a:schemeClr val="tx2"/>
              </a:buClr>
              <a:buFont typeface="Calibri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24"/>
              </a:spcBef>
              <a:buFont typeface="Times New Roman" pitchFamily="18" charset="0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24"/>
              </a:spcBef>
              <a:buClr>
                <a:schemeClr val="tx2"/>
              </a:buClr>
              <a:buFont typeface="Calibri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13" name="Kuva 12" descr="mopo_ja_pappa.png"/>
          <p:cNvPicPr>
            <a:picLocks noChangeAspect="1"/>
          </p:cNvPicPr>
          <p:nvPr/>
        </p:nvPicPr>
        <p:blipFill>
          <a:blip r:embed="rId2" cstate="print"/>
          <a:srcRect l="7538" t="5563" r="7547"/>
          <a:stretch>
            <a:fillRect/>
          </a:stretch>
        </p:blipFill>
        <p:spPr>
          <a:xfrm>
            <a:off x="2411070" y="1564190"/>
            <a:ext cx="4032448" cy="3803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1559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Osa-aikainen yrittäjä</a:t>
            </a:r>
          </a:p>
        </p:txBody>
      </p:sp>
      <p:sp>
        <p:nvSpPr>
          <p:cNvPr id="27651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Muualla palkkatyössä oleva maatalousyrittäjä kuuluu </a:t>
            </a:r>
            <a:br>
              <a:rPr lang="fi-FI" dirty="0" smtClean="0"/>
            </a:br>
            <a:r>
              <a:rPr lang="fi-FI" dirty="0" err="1" smtClean="0"/>
              <a:t>MYEL-vakuutukseen</a:t>
            </a:r>
            <a:r>
              <a:rPr lang="fi-FI" dirty="0" smtClean="0"/>
              <a:t>, jos vakuuttamisen edellytykset täyttyvät</a:t>
            </a:r>
          </a:p>
          <a:p>
            <a:endParaRPr lang="fi-FI" sz="900" dirty="0" smtClean="0"/>
          </a:p>
          <a:p>
            <a:r>
              <a:rPr lang="fi-FI" dirty="0" smtClean="0"/>
              <a:t>Eläkettä voi karttua samanaikaisesti sekä</a:t>
            </a:r>
            <a:br>
              <a:rPr lang="fi-FI" dirty="0" smtClean="0"/>
            </a:br>
            <a:r>
              <a:rPr lang="fi-FI" dirty="0" smtClean="0"/>
              <a:t>palkka- että yrittäjätyöstä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10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Perheenjäsen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18–67-vuotias</a:t>
            </a:r>
          </a:p>
          <a:p>
            <a:endParaRPr lang="fi-FI" sz="800" dirty="0" smtClean="0"/>
          </a:p>
          <a:p>
            <a:r>
              <a:rPr lang="fi-FI" dirty="0" smtClean="0"/>
              <a:t>Sukulainen</a:t>
            </a:r>
          </a:p>
          <a:p>
            <a:pPr lvl="1"/>
            <a:r>
              <a:rPr lang="fi-FI" dirty="0" smtClean="0"/>
              <a:t>lapsi, lapsenlapsi, ottolapsi, vanhemmat, vävy, miniä, veli, sisar</a:t>
            </a:r>
          </a:p>
          <a:p>
            <a:pPr lvl="1"/>
            <a:r>
              <a:rPr lang="fi-FI" dirty="0" smtClean="0"/>
              <a:t>asuu ja työskentelee tilalla (kirjoilla tilalla)</a:t>
            </a:r>
          </a:p>
          <a:p>
            <a:pPr lvl="1"/>
            <a:r>
              <a:rPr lang="fi-FI" dirty="0" smtClean="0"/>
              <a:t>saa rahapalkkaa</a:t>
            </a:r>
          </a:p>
          <a:p>
            <a:pPr lvl="1"/>
            <a:endParaRPr lang="fi-FI" sz="800" dirty="0" smtClean="0"/>
          </a:p>
          <a:p>
            <a:r>
              <a:rPr lang="fi-FI" dirty="0" smtClean="0"/>
              <a:t>Lähisukulainen myös silloin, jos </a:t>
            </a:r>
          </a:p>
          <a:p>
            <a:pPr lvl="1"/>
            <a:r>
              <a:rPr lang="fi-FI" dirty="0" smtClean="0"/>
              <a:t>asuu muualla, mutta päätyö tilalla</a:t>
            </a:r>
          </a:p>
          <a:p>
            <a:pPr lvl="1"/>
            <a:endParaRPr lang="fi-FI" dirty="0" smtClean="0"/>
          </a:p>
          <a:p>
            <a:pPr>
              <a:buNone/>
            </a:pPr>
            <a:r>
              <a:rPr lang="fi-FI" b="1" dirty="0" smtClean="0">
                <a:solidFill>
                  <a:srgbClr val="88B800"/>
                </a:solidFill>
              </a:rPr>
              <a:t>Työtulo = palkka + luontaisedut </a:t>
            </a:r>
          </a:p>
          <a:p>
            <a:pPr>
              <a:buNone/>
            </a:pPr>
            <a:r>
              <a:rPr lang="fi-FI" dirty="0" smtClean="0"/>
              <a:t>Jos palkkaa ei makseta, vakuutus vapaaehtoisena työpanoksen mukaan</a:t>
            </a:r>
          </a:p>
          <a:p>
            <a:pPr lvl="1"/>
            <a:endParaRPr lang="fi-FI" dirty="0" smtClean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11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200" dirty="0" smtClean="0">
                <a:solidFill>
                  <a:schemeClr val="accent4"/>
                </a:solidFill>
              </a:rPr>
              <a:t>Perheenjäsenen edellytykset (1)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Asuu yhteistaloudessa maatalousyrittäjän kanssa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Asuu yhteistaloudessa maatalousyrittäjän kanssa</a:t>
            </a:r>
          </a:p>
          <a:p>
            <a:pPr lvl="1"/>
            <a:r>
              <a:rPr lang="fi-FI" dirty="0" smtClean="0"/>
              <a:t>viljelmällä tai sen ulkopuolella</a:t>
            </a:r>
          </a:p>
          <a:p>
            <a:pPr lvl="1"/>
            <a:endParaRPr lang="fi-FI" dirty="0" smtClean="0"/>
          </a:p>
          <a:p>
            <a:r>
              <a:rPr lang="fi-FI" dirty="0" smtClean="0"/>
              <a:t>Maatalousyrittäjän tai hänen aviopuolisonsa</a:t>
            </a:r>
            <a:endParaRPr lang="en-US" dirty="0" smtClean="0"/>
          </a:p>
          <a:p>
            <a:pPr lvl="1"/>
            <a:r>
              <a:rPr lang="fi-FI" dirty="0" err="1" smtClean="0"/>
              <a:t>etenevä/takeneva</a:t>
            </a:r>
            <a:r>
              <a:rPr lang="fi-FI" dirty="0" smtClean="0"/>
              <a:t> polvi</a:t>
            </a:r>
            <a:endParaRPr lang="en-US" dirty="0" smtClean="0"/>
          </a:p>
          <a:p>
            <a:pPr lvl="1"/>
            <a:r>
              <a:rPr lang="fi-FI" dirty="0" smtClean="0"/>
              <a:t>näiden aviopuolisot</a:t>
            </a:r>
            <a:endParaRPr lang="en-US" dirty="0" smtClean="0"/>
          </a:p>
          <a:p>
            <a:endParaRPr lang="fi-FI" dirty="0" smtClean="0"/>
          </a:p>
          <a:p>
            <a:r>
              <a:rPr lang="fi-FI" dirty="0" smtClean="0"/>
              <a:t>Muulla työllä ei merkitystä</a:t>
            </a:r>
          </a:p>
          <a:p>
            <a:endParaRPr lang="fi-FI" dirty="0" smtClean="0"/>
          </a:p>
          <a:p>
            <a:r>
              <a:rPr lang="fi-FI" dirty="0" smtClean="0"/>
              <a:t>Kalastajan ja poronhoitajan perheenjäsenen ehdoton edellytys eli muutoin perheenjäsentä näissä toiminnoissa ei voi vakuuttaa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4D17-2B10-4527-946F-5776F3997BF5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150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i-FI" sz="2200" dirty="0" smtClean="0">
                <a:solidFill>
                  <a:srgbClr val="9E6934"/>
                </a:solidFill>
              </a:rPr>
              <a:t>Perheenjäsenen edellytykset (2)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Asuu viljelmällä, jolla yrittäjä itsekin asuu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fi-FI" dirty="0" smtClean="0"/>
              <a:t>Asuu viljelmällä </a:t>
            </a:r>
          </a:p>
          <a:p>
            <a:pPr lvl="1"/>
            <a:r>
              <a:rPr lang="fi-FI" dirty="0" smtClean="0"/>
              <a:t>myös yrittäjän asuttava viljelmällä</a:t>
            </a:r>
          </a:p>
          <a:p>
            <a:pPr lvl="1"/>
            <a:r>
              <a:rPr lang="fi-FI" dirty="0" smtClean="0"/>
              <a:t>toinen talouskeskus (hankittu esimerkiksi tilakaupan yhteydessä) </a:t>
            </a:r>
          </a:p>
          <a:p>
            <a:pPr lvl="1"/>
            <a:r>
              <a:rPr lang="fi-FI" dirty="0" smtClean="0"/>
              <a:t>rakennettu viljelmällä toinen asuinrakennus, tontti lohkaistu viljelmästä</a:t>
            </a:r>
          </a:p>
          <a:p>
            <a:pPr lvl="1"/>
            <a:r>
              <a:rPr lang="fi-FI" dirty="0" smtClean="0"/>
              <a:t>tontti rajoittuu viljelmään </a:t>
            </a:r>
          </a:p>
          <a:p>
            <a:pPr lvl="2"/>
            <a:r>
              <a:rPr lang="fi-FI" dirty="0" smtClean="0"/>
              <a:t>ei voi olla taajamaksi katsottavaa aluetta; katsotaan ettei tällöin ole enää viljelmää (vaikka alunperin maapohja olisikin tilasta) </a:t>
            </a:r>
          </a:p>
          <a:p>
            <a:pPr lvl="1"/>
            <a:endParaRPr lang="fi-FI" dirty="0" smtClean="0"/>
          </a:p>
          <a:p>
            <a:r>
              <a:rPr lang="fi-FI" dirty="0" smtClean="0"/>
              <a:t>Maatalousyrittäjän tai hänen aviopuolisonsa</a:t>
            </a:r>
            <a:endParaRPr lang="en-US" dirty="0" smtClean="0"/>
          </a:p>
          <a:p>
            <a:pPr lvl="1"/>
            <a:r>
              <a:rPr lang="fi-FI" dirty="0" err="1" smtClean="0"/>
              <a:t>etenevä/takeneva</a:t>
            </a:r>
            <a:r>
              <a:rPr lang="fi-FI" dirty="0" smtClean="0"/>
              <a:t> polvi</a:t>
            </a:r>
            <a:endParaRPr lang="en-US" dirty="0" smtClean="0"/>
          </a:p>
          <a:p>
            <a:pPr lvl="1"/>
            <a:r>
              <a:rPr lang="fi-FI" dirty="0" smtClean="0"/>
              <a:t>näiden aviopuolisot</a:t>
            </a:r>
          </a:p>
          <a:p>
            <a:pPr lvl="1"/>
            <a:endParaRPr lang="en-US" dirty="0" smtClean="0"/>
          </a:p>
          <a:p>
            <a:r>
              <a:rPr lang="fi-FI" dirty="0" smtClean="0"/>
              <a:t>Maatalousyrittäjän (ei hänen aviopuolisonsa)</a:t>
            </a:r>
            <a:endParaRPr lang="en-US" dirty="0" smtClean="0"/>
          </a:p>
          <a:p>
            <a:pPr lvl="1"/>
            <a:r>
              <a:rPr lang="fi-FI" dirty="0" smtClean="0"/>
              <a:t>sivusukulaiset: setä, täti, eno, veli, sisar, veljen tai sisaren lapsi</a:t>
            </a:r>
          </a:p>
          <a:p>
            <a:pPr lvl="1"/>
            <a:r>
              <a:rPr lang="fi-FI" dirty="0" smtClean="0"/>
              <a:t>mutta ei näiden puolisot</a:t>
            </a:r>
          </a:p>
          <a:p>
            <a:pPr lvl="1"/>
            <a:endParaRPr lang="fi-FI" dirty="0" smtClean="0"/>
          </a:p>
          <a:p>
            <a:r>
              <a:rPr lang="fi-FI" dirty="0" smtClean="0"/>
              <a:t>Muulla työllä ei merkitystä</a:t>
            </a:r>
          </a:p>
          <a:p>
            <a:endParaRPr lang="fi-FI" dirty="0" smtClean="0"/>
          </a:p>
          <a:p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4D17-2B10-4527-946F-5776F3997BF5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557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200" dirty="0" smtClean="0">
                <a:solidFill>
                  <a:srgbClr val="9E6934"/>
                </a:solidFill>
              </a:rPr>
              <a:t>Perheenjäsenen edellytykset (3)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Asuu viljelmällä tai sen läheisyydessä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Asuu viljelmällä tai sen läheisyydessä</a:t>
            </a:r>
          </a:p>
          <a:p>
            <a:pPr lvl="1"/>
            <a:r>
              <a:rPr lang="fi-FI" dirty="0" smtClean="0"/>
              <a:t>yrittäjä ei asu tilalla mutta perheenjäsen asuu tilalla</a:t>
            </a:r>
          </a:p>
          <a:p>
            <a:pPr lvl="1"/>
            <a:r>
              <a:rPr lang="fi-FI" dirty="0" smtClean="0"/>
              <a:t>yrittäjä asuu tilalla mutta perheenjäsen muualla, ei kilometrirajaa</a:t>
            </a:r>
          </a:p>
          <a:p>
            <a:pPr lvl="1"/>
            <a:endParaRPr lang="fi-FI" dirty="0" smtClean="0"/>
          </a:p>
          <a:p>
            <a:r>
              <a:rPr lang="fi-FI" dirty="0" smtClean="0"/>
              <a:t>Maatalousyrittäjän tai hänen aviopuolisonsa</a:t>
            </a:r>
            <a:endParaRPr lang="en-US" dirty="0" smtClean="0"/>
          </a:p>
          <a:p>
            <a:pPr lvl="1"/>
            <a:r>
              <a:rPr lang="fi-FI" dirty="0" err="1" smtClean="0"/>
              <a:t>etenevä/takeneva</a:t>
            </a:r>
            <a:r>
              <a:rPr lang="fi-FI" dirty="0" smtClean="0"/>
              <a:t> polvi</a:t>
            </a:r>
            <a:endParaRPr lang="en-US" dirty="0" smtClean="0"/>
          </a:p>
          <a:p>
            <a:pPr lvl="1"/>
            <a:r>
              <a:rPr lang="fi-FI" dirty="0" smtClean="0"/>
              <a:t>näiden aviopuolisot</a:t>
            </a:r>
            <a:endParaRPr lang="en-US" dirty="0" smtClean="0"/>
          </a:p>
          <a:p>
            <a:endParaRPr lang="fi-FI" dirty="0" smtClean="0"/>
          </a:p>
          <a:p>
            <a:r>
              <a:rPr lang="fi-FI" dirty="0" smtClean="0"/>
              <a:t>Muun työn oltava vähäisempää kuin maatalousyrittäjätyön</a:t>
            </a:r>
          </a:p>
          <a:p>
            <a:pPr lvl="1"/>
            <a:r>
              <a:rPr lang="fi-FI" dirty="0" smtClean="0"/>
              <a:t>opiskelu ja työttömyysturvan varassa eläminen rinnastetaan työskentelyyn muualla</a:t>
            </a:r>
          </a:p>
          <a:p>
            <a:pPr lvl="1"/>
            <a:r>
              <a:rPr lang="fi-FI" dirty="0" smtClean="0"/>
              <a:t>eläkettä ei katsota muuksi työksi</a:t>
            </a:r>
          </a:p>
          <a:p>
            <a:pPr lvl="1"/>
            <a:endParaRPr lang="fi-FI" dirty="0" smtClean="0"/>
          </a:p>
          <a:p>
            <a:r>
              <a:rPr lang="fi-FI" dirty="0" smtClean="0"/>
              <a:t>Työskentely tilalla</a:t>
            </a:r>
          </a:p>
          <a:p>
            <a:pPr lvl="1"/>
            <a:r>
              <a:rPr lang="fi-FI" dirty="0" smtClean="0"/>
              <a:t>Työskentely tilalla on säännöllistä ja pääasiallista</a:t>
            </a:r>
          </a:p>
          <a:p>
            <a:pPr lvl="1"/>
            <a:r>
              <a:rPr lang="fi-FI" dirty="0" smtClean="0"/>
              <a:t>Ratkaisevaa on, että voi selvästi täyttää työnteko-vaatimuksen muualla asumisesta huolimatta</a:t>
            </a:r>
          </a:p>
          <a:p>
            <a:pPr lvl="1"/>
            <a:r>
              <a:rPr lang="fi-FI" dirty="0" smtClean="0"/>
              <a:t>Taloudellisen toiminnan paino-pisteen on oltava selvästi yrityksessä ja työpanoksella yritykselle olennainen merkitys</a:t>
            </a:r>
          </a:p>
          <a:p>
            <a:pPr lvl="1"/>
            <a:r>
              <a:rPr lang="fi-FI" dirty="0" smtClean="0"/>
              <a:t>Osallistuu ainakin niinä aikoina kun viljelmällä on taloudellista toimintaa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4D17-2B10-4527-946F-5776F3997BF5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557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Pakollinen MYEL-vakuutus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b="1" dirty="0" smtClean="0"/>
              <a:t>Vakuutus pakollinen</a:t>
            </a:r>
          </a:p>
          <a:p>
            <a:r>
              <a:rPr lang="fi-FI" dirty="0" smtClean="0"/>
              <a:t>Peltoa, puutarhaa ja metsää vähintään 5 MYEL-hehtaaria</a:t>
            </a:r>
          </a:p>
          <a:p>
            <a:r>
              <a:rPr lang="fi-FI" dirty="0" smtClean="0"/>
              <a:t>MYEL-työtulo vähintään 3 752 euroa (v. 2015)</a:t>
            </a:r>
          </a:p>
          <a:p>
            <a:r>
              <a:rPr lang="fi-FI" dirty="0" smtClean="0"/>
              <a:t>Työskentely kestää vähintään 4 kk</a:t>
            </a:r>
          </a:p>
          <a:p>
            <a:endParaRPr lang="fi-FI" sz="900" dirty="0" smtClean="0"/>
          </a:p>
          <a:p>
            <a:pPr>
              <a:buNone/>
            </a:pPr>
            <a:r>
              <a:rPr lang="fi-FI" dirty="0" smtClean="0"/>
              <a:t>Jos pinta-ala on alle 5 MYEL-ha tai työtulo alle </a:t>
            </a:r>
          </a:p>
          <a:p>
            <a:pPr>
              <a:buNone/>
            </a:pPr>
            <a:r>
              <a:rPr lang="fi-FI" dirty="0" err="1" smtClean="0"/>
              <a:t>MYELin</a:t>
            </a:r>
            <a:r>
              <a:rPr lang="fi-FI" dirty="0" smtClean="0"/>
              <a:t> alarajan, vakuutus vapaaehtoisena.</a:t>
            </a:r>
          </a:p>
          <a:p>
            <a:endParaRPr lang="fi-FI" dirty="0" smtClean="0"/>
          </a:p>
          <a:p>
            <a:pPr>
              <a:buNone/>
            </a:pPr>
            <a:r>
              <a:rPr lang="fi-FI" b="1" dirty="0" smtClean="0"/>
              <a:t>Pakollinen MYEL </a:t>
            </a:r>
            <a:r>
              <a:rPr lang="fi-FI" b="1" dirty="0" smtClean="0">
                <a:sym typeface="Wingdings" pitchFamily="2" charset="2"/>
              </a:rPr>
              <a:t>        MATA-työtapaturmavakuutus</a:t>
            </a:r>
          </a:p>
          <a:p>
            <a:endParaRPr lang="fi-FI" b="1" dirty="0" smtClean="0">
              <a:sym typeface="Wingdings" pitchFamily="2" charset="2"/>
            </a:endParaRPr>
          </a:p>
          <a:p>
            <a:pPr>
              <a:buNone/>
            </a:pPr>
            <a:r>
              <a:rPr lang="fi-FI" b="1" i="1" dirty="0" smtClean="0">
                <a:solidFill>
                  <a:srgbClr val="88B800"/>
                </a:solidFill>
                <a:sym typeface="Wingdings" pitchFamily="2" charset="2"/>
              </a:rPr>
              <a:t>Vapaaehtoinen MYEL         vapaaehtoinen </a:t>
            </a:r>
          </a:p>
          <a:p>
            <a:pPr>
              <a:buNone/>
            </a:pPr>
            <a:r>
              <a:rPr lang="fi-FI" b="1" i="1" dirty="0" smtClean="0">
                <a:solidFill>
                  <a:srgbClr val="88B800"/>
                </a:solidFill>
                <a:sym typeface="Wingdings" pitchFamily="2" charset="2"/>
              </a:rPr>
              <a:t>MATA- työtapaturmavakuutus – otettava erikseen!</a:t>
            </a:r>
            <a:endParaRPr lang="fi-FI" i="1" dirty="0" smtClean="0">
              <a:solidFill>
                <a:srgbClr val="88B800"/>
              </a:solidFill>
            </a:endParaRPr>
          </a:p>
        </p:txBody>
      </p:sp>
      <p:sp>
        <p:nvSpPr>
          <p:cNvPr id="11" name="Nuoli oikealle 10"/>
          <p:cNvSpPr/>
          <p:nvPr/>
        </p:nvSpPr>
        <p:spPr>
          <a:xfrm>
            <a:off x="2088260" y="4182808"/>
            <a:ext cx="285752" cy="142876"/>
          </a:xfrm>
          <a:prstGeom prst="rightArrow">
            <a:avLst/>
          </a:prstGeom>
          <a:solidFill>
            <a:schemeClr val="accent1"/>
          </a:solidFill>
          <a:ln>
            <a:solidFill>
              <a:srgbClr val="668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25000" lnSpcReduction="20000"/>
          </a:bodyPr>
          <a:lstStyle/>
          <a:p>
            <a:pPr algn="ctr"/>
            <a:endParaRPr lang="fi-FI" b="1" dirty="0" err="1" smtClean="0"/>
          </a:p>
        </p:txBody>
      </p:sp>
      <p:sp>
        <p:nvSpPr>
          <p:cNvPr id="12" name="Nuoli oikealle 11"/>
          <p:cNvSpPr/>
          <p:nvPr/>
        </p:nvSpPr>
        <p:spPr>
          <a:xfrm>
            <a:off x="2552939" y="4859601"/>
            <a:ext cx="285752" cy="142876"/>
          </a:xfrm>
          <a:prstGeom prst="rightArrow">
            <a:avLst/>
          </a:prstGeom>
          <a:solidFill>
            <a:schemeClr val="accent1"/>
          </a:solidFill>
          <a:ln>
            <a:solidFill>
              <a:srgbClr val="668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25000" lnSpcReduction="20000"/>
          </a:bodyPr>
          <a:lstStyle/>
          <a:p>
            <a:pPr algn="ctr"/>
            <a:endParaRPr lang="fi-FI" b="1" dirty="0" err="1" smtClean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15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Vapaaehtoinen MYEL-vakuutus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b="1" dirty="0" smtClean="0"/>
              <a:t>Yrittäjä tai perheenjäsen</a:t>
            </a:r>
          </a:p>
          <a:p>
            <a:r>
              <a:rPr lang="fi-FI" dirty="0" smtClean="0"/>
              <a:t>Ei kuulu pakolliseen vakuutukseen</a:t>
            </a:r>
          </a:p>
          <a:p>
            <a:r>
              <a:rPr lang="fi-FI" dirty="0" smtClean="0"/>
              <a:t>Tila pieni</a:t>
            </a:r>
          </a:p>
          <a:p>
            <a:r>
              <a:rPr lang="fi-FI" dirty="0" smtClean="0"/>
              <a:t>MYEL-työtulo jää alle alarajan</a:t>
            </a:r>
          </a:p>
          <a:p>
            <a:r>
              <a:rPr lang="fi-FI" dirty="0" smtClean="0"/>
              <a:t>Pieni palkka tai palkkaa ei makseta lainkaan</a:t>
            </a:r>
          </a:p>
          <a:p>
            <a:r>
              <a:rPr lang="fi-FI" dirty="0" smtClean="0"/>
              <a:t>Vanhuuseläkeläinen</a:t>
            </a:r>
          </a:p>
          <a:p>
            <a:endParaRPr lang="fi-FI" dirty="0" smtClean="0"/>
          </a:p>
          <a:p>
            <a:pPr>
              <a:buNone/>
            </a:pPr>
            <a:r>
              <a:rPr lang="fi-FI" b="1" dirty="0" smtClean="0"/>
              <a:t>Edut lähes samat kuin pakollisessa vakuutuksessa</a:t>
            </a:r>
          </a:p>
          <a:p>
            <a:r>
              <a:rPr lang="fi-FI" dirty="0" smtClean="0"/>
              <a:t>Ei kuitenkaan ryhmähenkivakuutusta eikä lomitusoikeutta</a:t>
            </a:r>
          </a:p>
          <a:p>
            <a:endParaRPr lang="fi-FI" dirty="0" smtClean="0"/>
          </a:p>
          <a:p>
            <a:pPr>
              <a:buNone/>
            </a:pPr>
            <a:r>
              <a:rPr lang="fi-FI" b="1" dirty="0" smtClean="0">
                <a:solidFill>
                  <a:schemeClr val="accent3"/>
                </a:solidFill>
              </a:rPr>
              <a:t>Vapaaehtoinen MATA-vakuutus otettava erikseen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16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Ei MYEL-vakuutusta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Alle 18-vuotias tai 68 vuotta täyttänyt </a:t>
            </a:r>
          </a:p>
          <a:p>
            <a:r>
              <a:rPr lang="fi-FI" dirty="0" smtClean="0"/>
              <a:t>Työskentely kestää alle 4 kk</a:t>
            </a:r>
          </a:p>
          <a:p>
            <a:r>
              <a:rPr lang="fi-FI" dirty="0" smtClean="0"/>
              <a:t>Työkyvytön </a:t>
            </a:r>
          </a:p>
          <a:p>
            <a:pPr lvl="1"/>
            <a:r>
              <a:rPr lang="fi-FI" dirty="0" smtClean="0"/>
              <a:t>voidaan vakuuttaa jäljellä olevan työkyvyn mukaan</a:t>
            </a:r>
          </a:p>
          <a:p>
            <a:pPr lvl="1"/>
            <a:r>
              <a:rPr lang="fi-FI" dirty="0" smtClean="0"/>
              <a:t>jos MYEL-vakuuttamisen ehdot täyttyvät – pakollinen</a:t>
            </a:r>
          </a:p>
          <a:p>
            <a:pPr lvl="1"/>
            <a:r>
              <a:rPr lang="fi-FI" dirty="0" smtClean="0"/>
              <a:t>muuten vapaaehtoinen vakuutus</a:t>
            </a:r>
          </a:p>
          <a:p>
            <a:endParaRPr lang="fi-FI" dirty="0" smtClean="0"/>
          </a:p>
          <a:p>
            <a:r>
              <a:rPr lang="fi-FI" dirty="0" smtClean="0"/>
              <a:t>Luopumistuen saaja</a:t>
            </a:r>
          </a:p>
          <a:p>
            <a:pPr lvl="1"/>
            <a:r>
              <a:rPr lang="fi-FI" dirty="0" smtClean="0"/>
              <a:t>poikkeus: uinuvalla luopumistuella oleva vakuutetaan</a:t>
            </a:r>
            <a:br>
              <a:rPr lang="fi-FI" dirty="0" smtClean="0"/>
            </a:br>
            <a:r>
              <a:rPr lang="fi-FI" dirty="0" smtClean="0"/>
              <a:t>perheenjäsenenä, jos LUTU ei vielä maksussa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17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MATA-työtapaturmavakuutus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Automaattisesti pakollisen MYEL-vakuutuksen rinnalla</a:t>
            </a:r>
          </a:p>
          <a:p>
            <a:endParaRPr lang="fi-FI" sz="900" dirty="0" smtClean="0"/>
          </a:p>
          <a:p>
            <a:r>
              <a:rPr lang="fi-FI" dirty="0" smtClean="0"/>
              <a:t>Korvaa maatalous-, metsä-, kalastus- ja poronhoitotyössä</a:t>
            </a:r>
            <a:br>
              <a:rPr lang="fi-FI" dirty="0" smtClean="0"/>
            </a:br>
            <a:r>
              <a:rPr lang="fi-FI" dirty="0" smtClean="0"/>
              <a:t>sekä apurahatyöskentelyssä sattuneet</a:t>
            </a:r>
          </a:p>
          <a:p>
            <a:pPr lvl="1"/>
            <a:r>
              <a:rPr lang="fi-FI" dirty="0" smtClean="0"/>
              <a:t>tapaturmat</a:t>
            </a:r>
          </a:p>
          <a:p>
            <a:pPr lvl="1"/>
            <a:r>
              <a:rPr lang="fi-FI" dirty="0" smtClean="0"/>
              <a:t>työstä aiheutuneet ammattitaudit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18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Vapaaehtoinen MATA-työtapaturmavakuutus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b="1" dirty="0" smtClean="0">
                <a:solidFill>
                  <a:srgbClr val="88B800"/>
                </a:solidFill>
              </a:rPr>
              <a:t>Kun pakollisen MYEL-vakuutuksen ehdot eivät täyty</a:t>
            </a:r>
          </a:p>
          <a:p>
            <a:endParaRPr lang="fi-FI" dirty="0" smtClean="0"/>
          </a:p>
          <a:p>
            <a:pPr>
              <a:buNone/>
            </a:pPr>
            <a:r>
              <a:rPr lang="fi-FI" b="1" dirty="0" smtClean="0"/>
              <a:t>Vapaaehtoinen </a:t>
            </a:r>
            <a:r>
              <a:rPr lang="fi-FI" b="1" dirty="0" err="1" smtClean="0"/>
              <a:t>MATA-vakuutus</a:t>
            </a:r>
            <a:endParaRPr lang="fi-FI" b="1" dirty="0" smtClean="0"/>
          </a:p>
          <a:p>
            <a:r>
              <a:rPr lang="fi-FI" dirty="0" smtClean="0"/>
              <a:t>Alle 18 tai yli 68 vuotta</a:t>
            </a:r>
          </a:p>
          <a:p>
            <a:r>
              <a:rPr lang="fi-FI" dirty="0" smtClean="0"/>
              <a:t>Tila alle 5 hehtaaria tai työtulo alle MYEL-rajan</a:t>
            </a:r>
          </a:p>
          <a:p>
            <a:r>
              <a:rPr lang="fi-FI" dirty="0" smtClean="0"/>
              <a:t>Vanhuuseläkkeellä</a:t>
            </a:r>
          </a:p>
          <a:p>
            <a:r>
              <a:rPr lang="fi-FI" dirty="0" smtClean="0"/>
              <a:t>Luopumistuella</a:t>
            </a:r>
          </a:p>
          <a:p>
            <a:endParaRPr lang="fi-FI" sz="900" dirty="0" smtClean="0"/>
          </a:p>
          <a:p>
            <a:r>
              <a:rPr lang="fi-FI" dirty="0" smtClean="0"/>
              <a:t>Vuosityöansion perusteet kuten MYEL-työtulo</a:t>
            </a:r>
          </a:p>
          <a:p>
            <a:r>
              <a:rPr lang="fi-FI" dirty="0" smtClean="0"/>
              <a:t>Myös ilman MYEL-vakuutusta, jos maatalousyrittäjätyö jatkuu</a:t>
            </a:r>
          </a:p>
          <a:p>
            <a:r>
              <a:rPr lang="fi-FI" dirty="0" smtClean="0"/>
              <a:t>Vakuutus alkaa hakemuspäivästä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19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Vakuutukset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Maatalousyrittäjien eläkelaitos</a:t>
            </a:r>
          </a:p>
          <a:p>
            <a:r>
              <a:rPr lang="fi-FI" dirty="0" smtClean="0"/>
              <a:t>2015</a:t>
            </a:r>
          </a:p>
        </p:txBody>
      </p:sp>
      <p:pic>
        <p:nvPicPr>
          <p:cNvPr id="2" name="Kuva 1" descr="erkki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7" t="23963" r="17123"/>
          <a:stretch/>
        </p:blipFill>
        <p:spPr>
          <a:xfrm>
            <a:off x="4788024" y="1124744"/>
            <a:ext cx="3955983" cy="41333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192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Vapaa-ajan tapaturmavakuutus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b="1" dirty="0" smtClean="0">
                <a:solidFill>
                  <a:srgbClr val="88B800"/>
                </a:solidFill>
              </a:rPr>
              <a:t>Vain MATA-työtapaturmavakuutuksen rinnalla</a:t>
            </a:r>
          </a:p>
          <a:p>
            <a:pPr>
              <a:buNone/>
            </a:pPr>
            <a:endParaRPr lang="fi-FI" b="1" dirty="0" smtClean="0"/>
          </a:p>
          <a:p>
            <a:pPr>
              <a:buNone/>
            </a:pPr>
            <a:r>
              <a:rPr lang="fi-FI" b="1" dirty="0" smtClean="0"/>
              <a:t>Vapaa-ajan vakuutus korvaa vahingot</a:t>
            </a:r>
          </a:p>
          <a:p>
            <a:r>
              <a:rPr lang="fi-FI" dirty="0" smtClean="0"/>
              <a:t>Vapaa-ajan harrastuksissa</a:t>
            </a:r>
          </a:p>
          <a:p>
            <a:pPr lvl="1"/>
            <a:r>
              <a:rPr lang="fi-FI" dirty="0" smtClean="0"/>
              <a:t>kalastus, metsästys, sienestys</a:t>
            </a:r>
          </a:p>
          <a:p>
            <a:pPr lvl="1"/>
            <a:r>
              <a:rPr lang="fi-FI" dirty="0" smtClean="0"/>
              <a:t>liikuntaharrastukset ilman lajirajoituksia</a:t>
            </a:r>
          </a:p>
          <a:p>
            <a:pPr lvl="1"/>
            <a:r>
              <a:rPr lang="fi-FI" dirty="0" smtClean="0"/>
              <a:t>matkustelu</a:t>
            </a:r>
          </a:p>
          <a:p>
            <a:pPr lvl="1"/>
            <a:endParaRPr lang="fi-FI" dirty="0" smtClean="0"/>
          </a:p>
          <a:p>
            <a:r>
              <a:rPr lang="fi-FI" dirty="0" smtClean="0"/>
              <a:t>Yksityistalouden töissä</a:t>
            </a:r>
          </a:p>
          <a:p>
            <a:pPr lvl="1"/>
            <a:r>
              <a:rPr lang="fi-FI" dirty="0" smtClean="0"/>
              <a:t>asuinrakennuksen rakentaminen ja korjaaminen</a:t>
            </a:r>
          </a:p>
          <a:p>
            <a:pPr lvl="1"/>
            <a:r>
              <a:rPr lang="fi-FI" dirty="0" smtClean="0"/>
              <a:t>asunnon siivoaminen, pyykin peseminen</a:t>
            </a:r>
          </a:p>
          <a:p>
            <a:pPr lvl="1"/>
            <a:r>
              <a:rPr lang="fi-FI" dirty="0" smtClean="0"/>
              <a:t>ruoanlaitto perheelle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20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MYEL-työtulo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b="1" dirty="0" smtClean="0">
                <a:solidFill>
                  <a:srgbClr val="88B800"/>
                </a:solidFill>
              </a:rPr>
              <a:t>Työtulo = yrittäjätyön "palkka"</a:t>
            </a:r>
          </a:p>
          <a:p>
            <a:endParaRPr lang="fi-FI" dirty="0" smtClean="0"/>
          </a:p>
          <a:p>
            <a:r>
              <a:rPr lang="fi-FI" dirty="0" smtClean="0"/>
              <a:t>Säädökset antavat liikkumavaraa</a:t>
            </a:r>
          </a:p>
          <a:p>
            <a:r>
              <a:rPr lang="fi-FI" dirty="0" smtClean="0"/>
              <a:t>Yrittäjä itse voi vaikuttaa työtulon suuruuteen</a:t>
            </a:r>
          </a:p>
          <a:p>
            <a:r>
              <a:rPr lang="fi-FI" dirty="0" smtClean="0"/>
              <a:t>Mela vahvistaa työtulon</a:t>
            </a:r>
          </a:p>
          <a:p>
            <a:r>
              <a:rPr lang="fi-FI" dirty="0" smtClean="0"/>
              <a:t>Työtuloa korotetaan vuosittain palkkakertoimella</a:t>
            </a:r>
          </a:p>
          <a:p>
            <a:r>
              <a:rPr lang="fi-FI" dirty="0" smtClean="0"/>
              <a:t>Muutetaan, kun tuotannossa tapahtuu muutoksia</a:t>
            </a:r>
          </a:p>
          <a:p>
            <a:endParaRPr lang="fi-FI" dirty="0" smtClean="0"/>
          </a:p>
          <a:p>
            <a:pPr>
              <a:buNone/>
            </a:pPr>
            <a:r>
              <a:rPr lang="fi-FI" b="1" dirty="0" smtClean="0"/>
              <a:t>Turvaa tulevaisuutesi          MYEL-työtulo oman</a:t>
            </a:r>
          </a:p>
          <a:p>
            <a:pPr>
              <a:buNone/>
            </a:pPr>
            <a:r>
              <a:rPr lang="fi-FI" b="1" dirty="0" smtClean="0"/>
              <a:t>työn arvon mukaan heti yritystoiminnan alkaessa!</a:t>
            </a:r>
          </a:p>
          <a:p>
            <a:endParaRPr lang="fi-FI" dirty="0" smtClean="0"/>
          </a:p>
          <a:p>
            <a:endParaRPr lang="fi-FI" dirty="0" smtClean="0"/>
          </a:p>
        </p:txBody>
      </p:sp>
      <p:sp>
        <p:nvSpPr>
          <p:cNvPr id="10" name="Nuoli oikealle 9"/>
          <p:cNvSpPr/>
          <p:nvPr/>
        </p:nvSpPr>
        <p:spPr>
          <a:xfrm>
            <a:off x="2571736" y="4357694"/>
            <a:ext cx="285752" cy="142876"/>
          </a:xfrm>
          <a:prstGeom prst="rightArrow">
            <a:avLst/>
          </a:prstGeom>
          <a:solidFill>
            <a:schemeClr val="accent1"/>
          </a:solidFill>
          <a:ln>
            <a:solidFill>
              <a:srgbClr val="668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25000" lnSpcReduction="20000"/>
          </a:bodyPr>
          <a:lstStyle/>
          <a:p>
            <a:pPr algn="ctr"/>
            <a:endParaRPr lang="fi-FI" b="1" dirty="0" err="1" smtClean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21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MYEL-työtulosta lasketaan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Eläkkeet</a:t>
            </a:r>
          </a:p>
          <a:p>
            <a:r>
              <a:rPr lang="fi-FI" dirty="0" smtClean="0"/>
              <a:t>Korvaukset</a:t>
            </a:r>
          </a:p>
          <a:p>
            <a:r>
              <a:rPr lang="fi-FI" dirty="0" smtClean="0"/>
              <a:t>Päivärahat</a:t>
            </a:r>
          </a:p>
          <a:p>
            <a:r>
              <a:rPr lang="fi-FI" dirty="0" smtClean="0"/>
              <a:t>Sijaisapumaksut</a:t>
            </a:r>
          </a:p>
          <a:p>
            <a:r>
              <a:rPr lang="fi-FI" dirty="0" smtClean="0"/>
              <a:t>Vakuutusmaksut</a:t>
            </a:r>
          </a:p>
          <a:p>
            <a:endParaRPr lang="fi-FI" dirty="0" smtClean="0"/>
          </a:p>
          <a:p>
            <a:pPr>
              <a:buNone/>
            </a:pPr>
            <a:r>
              <a:rPr lang="fi-FI" b="1" i="1" dirty="0" smtClean="0">
                <a:solidFill>
                  <a:srgbClr val="88B800"/>
                </a:solidFill>
              </a:rPr>
              <a:t>Vakuutusmaksut verovähennyskelpoisia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22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Valitse MYEL-työtulo viisaasti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b="1" dirty="0" smtClean="0"/>
              <a:t>Kun MYEL-työtulo on riittävän korkea</a:t>
            </a:r>
            <a:endParaRPr lang="fi-FI" dirty="0" smtClean="0"/>
          </a:p>
          <a:p>
            <a:r>
              <a:rPr lang="fi-FI" dirty="0" smtClean="0"/>
              <a:t>Korvaukset vastaavat tulotasoa</a:t>
            </a:r>
          </a:p>
          <a:p>
            <a:pPr lvl="1"/>
            <a:r>
              <a:rPr lang="fi-FI" dirty="0" smtClean="0"/>
              <a:t>sairauden tai tapaturman varalta</a:t>
            </a:r>
          </a:p>
          <a:p>
            <a:pPr lvl="1"/>
            <a:r>
              <a:rPr lang="fi-FI" dirty="0" smtClean="0"/>
              <a:t>äitiys-, isyys- ja vanhempainlomalla</a:t>
            </a:r>
          </a:p>
          <a:p>
            <a:pPr lvl="1"/>
            <a:endParaRPr lang="fi-FI" sz="900" dirty="0" smtClean="0"/>
          </a:p>
          <a:p>
            <a:r>
              <a:rPr lang="fi-FI" dirty="0" smtClean="0"/>
              <a:t>Eläketurva on riittävä</a:t>
            </a:r>
          </a:p>
          <a:p>
            <a:pPr lvl="1"/>
            <a:r>
              <a:rPr lang="fi-FI" dirty="0" smtClean="0"/>
              <a:t>työkyvyttömyyden varalta</a:t>
            </a:r>
          </a:p>
          <a:p>
            <a:pPr lvl="1"/>
            <a:r>
              <a:rPr lang="fi-FI" dirty="0" smtClean="0"/>
              <a:t>vanhuuden varalta</a:t>
            </a:r>
          </a:p>
          <a:p>
            <a:pPr lvl="1"/>
            <a:endParaRPr lang="fi-FI" sz="900" dirty="0" smtClean="0"/>
          </a:p>
          <a:p>
            <a:r>
              <a:rPr lang="fi-FI" dirty="0" smtClean="0"/>
              <a:t>Korvaukset turvaavat lesken ja lasten toimeentuloa</a:t>
            </a:r>
          </a:p>
          <a:p>
            <a:pPr lvl="1"/>
            <a:r>
              <a:rPr lang="fi-FI" dirty="0" smtClean="0"/>
              <a:t>perheenhuoltajan kuoleman varalta</a:t>
            </a:r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r>
              <a:rPr lang="fi-FI" b="1" i="1" dirty="0" smtClean="0">
                <a:solidFill>
                  <a:srgbClr val="88B800"/>
                </a:solidFill>
              </a:rPr>
              <a:t>MYEL-työtuloa käyttävät sekä Mela että Kela</a:t>
            </a:r>
          </a:p>
          <a:p>
            <a:pPr>
              <a:buNone/>
            </a:pPr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fi-FI" dirty="0" smtClean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23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Vakuutettava maatila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Tilalla harjoitetaan maataloutta</a:t>
            </a:r>
          </a:p>
          <a:p>
            <a:endParaRPr lang="fi-FI" sz="900" dirty="0" smtClean="0"/>
          </a:p>
          <a:p>
            <a:r>
              <a:rPr lang="fi-FI" dirty="0" smtClean="0"/>
              <a:t>Peltoa ja puutarhaa vähintään 5 MYEL-hehtaaria tai</a:t>
            </a:r>
          </a:p>
          <a:p>
            <a:endParaRPr lang="fi-FI" sz="900" dirty="0" smtClean="0"/>
          </a:p>
          <a:p>
            <a:r>
              <a:rPr lang="fi-FI" dirty="0" smtClean="0"/>
              <a:t>Metsää vähintään</a:t>
            </a:r>
          </a:p>
          <a:p>
            <a:pPr lvl="1"/>
            <a:r>
              <a:rPr lang="fi-FI" dirty="0" smtClean="0"/>
              <a:t>Etelä-Suomessa 50 ha</a:t>
            </a:r>
          </a:p>
          <a:p>
            <a:pPr lvl="1"/>
            <a:r>
              <a:rPr lang="fi-FI" dirty="0" smtClean="0"/>
              <a:t>Keski-Suomessa 75 ha</a:t>
            </a:r>
          </a:p>
          <a:p>
            <a:pPr lvl="1"/>
            <a:r>
              <a:rPr lang="fi-FI" dirty="0" smtClean="0"/>
              <a:t>Pohjois-Suomessa 100 ha tai</a:t>
            </a:r>
          </a:p>
          <a:p>
            <a:pPr lvl="1"/>
            <a:endParaRPr lang="fi-FI" sz="900" dirty="0" smtClean="0"/>
          </a:p>
          <a:p>
            <a:r>
              <a:rPr lang="fi-FI" dirty="0" smtClean="0"/>
              <a:t>Yhdistelmä pellosta ja metsästä vähintään 5 MYEL-hehtaaria</a:t>
            </a:r>
          </a:p>
          <a:p>
            <a:pPr lvl="1"/>
            <a:endParaRPr lang="fi-FI" dirty="0" smtClean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24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Maatilan työtulo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b="1" dirty="0" smtClean="0">
                <a:solidFill>
                  <a:schemeClr val="accent3">
                    <a:lumMod val="75000"/>
                  </a:schemeClr>
                </a:solidFill>
              </a:rPr>
              <a:t>Maataloustyötulo + metsätyötulo + liitännäiset = koko tilan työtulo</a:t>
            </a:r>
          </a:p>
          <a:p>
            <a:endParaRPr lang="fi-FI" dirty="0" smtClean="0"/>
          </a:p>
          <a:p>
            <a:pPr>
              <a:buNone/>
            </a:pPr>
            <a:r>
              <a:rPr lang="fi-FI" b="1" dirty="0" smtClean="0"/>
              <a:t>Maataloustyötuloon vaikuttavat</a:t>
            </a:r>
          </a:p>
          <a:p>
            <a:r>
              <a:rPr lang="fi-FI" dirty="0" smtClean="0"/>
              <a:t>peltohehtaarit</a:t>
            </a:r>
          </a:p>
          <a:p>
            <a:r>
              <a:rPr lang="fi-FI" dirty="0" smtClean="0"/>
              <a:t>yrittäjien lukumäärä</a:t>
            </a:r>
          </a:p>
          <a:p>
            <a:r>
              <a:rPr lang="fi-FI" dirty="0" smtClean="0"/>
              <a:t>tilan tuotannon laajuus</a:t>
            </a:r>
          </a:p>
          <a:p>
            <a:r>
              <a:rPr lang="fi-FI" dirty="0" smtClean="0"/>
              <a:t>tilan erikoistuotanto</a:t>
            </a:r>
          </a:p>
          <a:p>
            <a:r>
              <a:rPr lang="fi-FI" dirty="0" smtClean="0"/>
              <a:t>tilan tuottavuus</a:t>
            </a:r>
          </a:p>
          <a:p>
            <a:r>
              <a:rPr lang="fi-FI" dirty="0" smtClean="0"/>
              <a:t>yrittäjän oma valinta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fi-FI" dirty="0" smtClean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25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Viljelijän työtuloon vaikuttaa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Pellon ja puutarhan pinta-ala</a:t>
            </a:r>
          </a:p>
          <a:p>
            <a:r>
              <a:rPr lang="fi-FI" dirty="0" smtClean="0"/>
              <a:t>Metsän pinta-ala ja metsätöiden määrä</a:t>
            </a:r>
          </a:p>
          <a:p>
            <a:r>
              <a:rPr lang="fi-FI" dirty="0" smtClean="0"/>
              <a:t>Yrittäjien lukumäärä</a:t>
            </a:r>
          </a:p>
          <a:p>
            <a:r>
              <a:rPr lang="fi-FI" dirty="0" smtClean="0"/>
              <a:t>Työnjako tilalla</a:t>
            </a:r>
          </a:p>
          <a:p>
            <a:r>
              <a:rPr lang="fi-FI" dirty="0" smtClean="0"/>
              <a:t>Tilan tuotanto ja tuottavuus</a:t>
            </a:r>
          </a:p>
          <a:p>
            <a:r>
              <a:rPr lang="fi-FI" dirty="0" smtClean="0"/>
              <a:t>Oma valinta</a:t>
            </a:r>
          </a:p>
          <a:p>
            <a:endParaRPr lang="fi-FI" dirty="0" smtClean="0"/>
          </a:p>
          <a:p>
            <a:endParaRPr lang="fi-FI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fi-FI" b="1" i="1" dirty="0" smtClean="0">
                <a:solidFill>
                  <a:srgbClr val="88B800"/>
                </a:solidFill>
              </a:rPr>
              <a:t>Koko tilan työtulo jaetaan yrittäjien kesken työpanosten suhteessa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26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Liitännäistoiminta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Maatalousverotettu toiminta</a:t>
            </a:r>
          </a:p>
          <a:p>
            <a:pPr lvl="1"/>
            <a:r>
              <a:rPr lang="fi-FI" dirty="0" smtClean="0"/>
              <a:t>konetyöt</a:t>
            </a:r>
          </a:p>
          <a:p>
            <a:pPr lvl="1"/>
            <a:r>
              <a:rPr lang="fi-FI" dirty="0" smtClean="0"/>
              <a:t>mehiläisten hoito</a:t>
            </a:r>
          </a:p>
          <a:p>
            <a:pPr lvl="1"/>
            <a:r>
              <a:rPr lang="fi-FI" dirty="0" smtClean="0"/>
              <a:t>maatilamatkailu</a:t>
            </a:r>
          </a:p>
          <a:p>
            <a:pPr lvl="1"/>
            <a:r>
              <a:rPr lang="fi-FI" dirty="0" smtClean="0"/>
              <a:t>tuotteiden jalostus</a:t>
            </a:r>
          </a:p>
          <a:p>
            <a:pPr lvl="1"/>
            <a:r>
              <a:rPr lang="fi-FI" dirty="0" smtClean="0"/>
              <a:t>kasvihuonetuotanto</a:t>
            </a:r>
          </a:p>
          <a:p>
            <a:pPr lvl="1"/>
            <a:endParaRPr lang="fi-FI" sz="900" dirty="0" smtClean="0"/>
          </a:p>
          <a:p>
            <a:r>
              <a:rPr lang="fi-FI" dirty="0" smtClean="0"/>
              <a:t>Verotetaan muun maataloustoiminnan yhteydessä</a:t>
            </a:r>
          </a:p>
          <a:p>
            <a:pPr lvl="1"/>
            <a:r>
              <a:rPr lang="fi-FI" dirty="0" smtClean="0"/>
              <a:t>jos verotetaan muun kuin </a:t>
            </a:r>
            <a:r>
              <a:rPr lang="fi-FI" dirty="0" err="1" smtClean="0"/>
              <a:t>MVL:n</a:t>
            </a:r>
            <a:r>
              <a:rPr lang="fi-FI" dirty="0" smtClean="0"/>
              <a:t> mukaan,</a:t>
            </a:r>
            <a:br>
              <a:rPr lang="fi-FI" dirty="0" smtClean="0"/>
            </a:br>
            <a:r>
              <a:rPr lang="fi-FI" dirty="0" smtClean="0"/>
              <a:t>eläkevakuutus (YEL) ja tapaturmavakuutus erikseen</a:t>
            </a:r>
          </a:p>
          <a:p>
            <a:pPr lvl="1"/>
            <a:endParaRPr lang="fi-FI" sz="900" dirty="0" smtClean="0"/>
          </a:p>
          <a:p>
            <a:r>
              <a:rPr lang="fi-FI" dirty="0" smtClean="0"/>
              <a:t>Bruttotulosta pääsääntöisesti 20–50 %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27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Maataloustyötulon korotus- ja alennusperusteet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b="1" dirty="0" smtClean="0"/>
              <a:t>Korotusperusteet</a:t>
            </a:r>
          </a:p>
          <a:p>
            <a:r>
              <a:rPr lang="fi-FI" dirty="0" smtClean="0"/>
              <a:t>Tuottavuus</a:t>
            </a:r>
          </a:p>
          <a:p>
            <a:r>
              <a:rPr lang="fi-FI" dirty="0" smtClean="0"/>
              <a:t>Suuri työmäärä</a:t>
            </a:r>
          </a:p>
          <a:p>
            <a:r>
              <a:rPr lang="fi-FI" dirty="0" smtClean="0"/>
              <a:t>Suuri kotieläinmäärä tai erikoiskasvien viljely</a:t>
            </a:r>
          </a:p>
          <a:p>
            <a:endParaRPr lang="fi-FI" dirty="0" smtClean="0"/>
          </a:p>
          <a:p>
            <a:pPr>
              <a:buNone/>
            </a:pPr>
            <a:r>
              <a:rPr lang="fi-FI" b="1" dirty="0" smtClean="0"/>
              <a:t>Alennusperusteet</a:t>
            </a:r>
          </a:p>
          <a:p>
            <a:r>
              <a:rPr lang="fi-FI" dirty="0" smtClean="0"/>
              <a:t>Tilan toiminta ja työskentely vähäistä</a:t>
            </a:r>
          </a:p>
          <a:p>
            <a:r>
              <a:rPr lang="fi-FI" dirty="0" smtClean="0"/>
              <a:t>Pelkkä viljan- tai heinänviljely</a:t>
            </a:r>
          </a:p>
          <a:p>
            <a:r>
              <a:rPr lang="fi-FI" dirty="0" smtClean="0"/>
              <a:t>Työskentely tilan ulkopuolella tai opiskelu</a:t>
            </a:r>
          </a:p>
          <a:p>
            <a:r>
              <a:rPr lang="fi-FI" dirty="0" smtClean="0"/>
              <a:t>Konetöiden teettäminen vierailla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28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Metsätyötulo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b="1" dirty="0" smtClean="0"/>
              <a:t>Korotusta työtuloon</a:t>
            </a:r>
          </a:p>
          <a:p>
            <a:r>
              <a:rPr lang="fi-FI" dirty="0" smtClean="0"/>
              <a:t>Työpanos metsässä tavanomaista suurempi</a:t>
            </a:r>
          </a:p>
          <a:p>
            <a:r>
              <a:rPr lang="fi-FI" dirty="0" smtClean="0"/>
              <a:t>Erikoistuminen metsätalouden harjoittamiseen</a:t>
            </a:r>
          </a:p>
          <a:p>
            <a:endParaRPr lang="fi-FI" dirty="0" smtClean="0"/>
          </a:p>
          <a:p>
            <a:pPr>
              <a:buNone/>
            </a:pPr>
            <a:r>
              <a:rPr lang="fi-FI" b="1" dirty="0" smtClean="0"/>
              <a:t>Alennusta metsätyötuloon</a:t>
            </a:r>
          </a:p>
          <a:p>
            <a:r>
              <a:rPr lang="fi-FI" dirty="0" smtClean="0"/>
              <a:t>Työskentely vähäistä</a:t>
            </a:r>
          </a:p>
          <a:p>
            <a:r>
              <a:rPr lang="fi-FI" dirty="0" smtClean="0"/>
              <a:t>Hoitosopimus</a:t>
            </a:r>
          </a:p>
          <a:p>
            <a:r>
              <a:rPr lang="fi-FI" dirty="0" smtClean="0"/>
              <a:t>Töiden teettäminen vieraalla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29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MYEL-vakuutus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b="1" dirty="0" smtClean="0"/>
              <a:t>Enemmän kuin pelkkä työeläkevakuutus</a:t>
            </a:r>
          </a:p>
          <a:p>
            <a:endParaRPr lang="fi-FI" sz="900" dirty="0" smtClean="0"/>
          </a:p>
          <a:p>
            <a:pPr>
              <a:buNone/>
            </a:pPr>
            <a:r>
              <a:rPr lang="fi-FI" b="1" dirty="0" smtClean="0"/>
              <a:t>Antaa turvaa elämän eri vaiheissa</a:t>
            </a:r>
          </a:p>
          <a:p>
            <a:r>
              <a:rPr lang="fi-FI" dirty="0" smtClean="0"/>
              <a:t>Viljelijälle</a:t>
            </a:r>
          </a:p>
          <a:p>
            <a:r>
              <a:rPr lang="fi-FI" dirty="0" smtClean="0"/>
              <a:t>Kalastajalle</a:t>
            </a:r>
          </a:p>
          <a:p>
            <a:r>
              <a:rPr lang="fi-FI" dirty="0" smtClean="0"/>
              <a:t>Poronhoitajalle</a:t>
            </a:r>
          </a:p>
          <a:p>
            <a:r>
              <a:rPr lang="fi-FI" dirty="0" smtClean="0"/>
              <a:t>Metsänomistajalle</a:t>
            </a:r>
          </a:p>
          <a:p>
            <a:r>
              <a:rPr lang="fi-FI" dirty="0" smtClean="0"/>
              <a:t>Apurahansaajalle</a:t>
            </a:r>
          </a:p>
          <a:p>
            <a:endParaRPr lang="fi-FI" dirty="0" smtClean="0"/>
          </a:p>
          <a:p>
            <a:pPr>
              <a:buNone/>
            </a:pPr>
            <a:r>
              <a:rPr lang="fi-FI" b="1" i="1" dirty="0" smtClean="0">
                <a:solidFill>
                  <a:srgbClr val="88B800"/>
                </a:solidFill>
              </a:rPr>
              <a:t>Maatalousyrittäjän ja apurahansaajan koko sairaus-,</a:t>
            </a:r>
          </a:p>
          <a:p>
            <a:pPr>
              <a:buNone/>
            </a:pPr>
            <a:r>
              <a:rPr lang="fi-FI" b="1" i="1" dirty="0" smtClean="0">
                <a:solidFill>
                  <a:srgbClr val="88B800"/>
                </a:solidFill>
              </a:rPr>
              <a:t>tapaturma- ja eläketurva perustuvat MYEL-vakuutukseen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3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Vakuuttaminen eläkkeen rinnalla</a:t>
            </a:r>
            <a:endParaRPr lang="fi-FI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b="1" dirty="0" smtClean="0"/>
              <a:t>Vanhuuseläkkeen rinnalla</a:t>
            </a:r>
          </a:p>
          <a:p>
            <a:r>
              <a:rPr lang="fi-FI" dirty="0" smtClean="0"/>
              <a:t>Vakuutus aina vapaaehtoinen</a:t>
            </a:r>
          </a:p>
          <a:p>
            <a:pPr lvl="1"/>
            <a:r>
              <a:rPr lang="fi-FI" dirty="0" smtClean="0"/>
              <a:t>ei tehdä takautuvasti</a:t>
            </a:r>
          </a:p>
          <a:p>
            <a:r>
              <a:rPr lang="fi-FI" dirty="0" smtClean="0"/>
              <a:t>Vakuutus myös silloin, kun MYEL ei vielä maksussa</a:t>
            </a:r>
          </a:p>
          <a:p>
            <a:pPr lvl="1"/>
            <a:endParaRPr lang="fi-FI" dirty="0" smtClean="0"/>
          </a:p>
          <a:p>
            <a:pPr>
              <a:buNone/>
            </a:pPr>
            <a:r>
              <a:rPr lang="fi-FI" b="1" dirty="0" smtClean="0"/>
              <a:t>Työkyvyttömyyseläkkeen rinnalla</a:t>
            </a:r>
          </a:p>
          <a:p>
            <a:r>
              <a:rPr lang="fi-FI" dirty="0" smtClean="0"/>
              <a:t>Pakollinen vakuutus, jos vakuuttamisen edellytykset täyttyvät</a:t>
            </a:r>
          </a:p>
          <a:p>
            <a:r>
              <a:rPr lang="fi-FI" dirty="0" smtClean="0"/>
              <a:t>Vapaaehtoinen vakuutus mahdollinen, jos harjoittaa maataloutta</a:t>
            </a:r>
          </a:p>
          <a:p>
            <a:r>
              <a:rPr lang="fi-FI" dirty="0" smtClean="0"/>
              <a:t>Karttuma 1,5 %</a:t>
            </a:r>
          </a:p>
          <a:p>
            <a:endParaRPr lang="fi-FI" dirty="0" smtClean="0"/>
          </a:p>
          <a:p>
            <a:pPr>
              <a:buNone/>
            </a:pPr>
            <a:r>
              <a:rPr lang="fi-FI" b="1" i="1" dirty="0" smtClean="0">
                <a:solidFill>
                  <a:srgbClr val="88B800"/>
                </a:solidFill>
              </a:rPr>
              <a:t>Vapaaehtoinen MATA työssä sattuvien vahinkojen varalle!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30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Vakuutusmaksut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i-FI" sz="1900" b="1" dirty="0" err="1" smtClean="0"/>
              <a:t>MYEL-maksu</a:t>
            </a:r>
            <a:endParaRPr lang="fi-FI" sz="1900" b="1" dirty="0" smtClean="0"/>
          </a:p>
          <a:p>
            <a:r>
              <a:rPr lang="fi-FI" sz="1900" dirty="0" smtClean="0"/>
              <a:t>Lasketaan </a:t>
            </a:r>
            <a:r>
              <a:rPr lang="fi-FI" sz="1900" dirty="0" err="1" smtClean="0"/>
              <a:t>MYEL-työtulosta</a:t>
            </a:r>
            <a:endParaRPr lang="fi-FI" sz="1900" dirty="0" smtClean="0"/>
          </a:p>
          <a:p>
            <a:r>
              <a:rPr lang="fi-FI" sz="1900" dirty="0" smtClean="0"/>
              <a:t>Maksu vaihtelee työtulon ja iän mukaan</a:t>
            </a:r>
          </a:p>
          <a:p>
            <a:pPr lvl="1"/>
            <a:r>
              <a:rPr lang="fi-FI" sz="1900" dirty="0" smtClean="0"/>
              <a:t> käytännössä yleensä 12,8–20 % MYEL-työtulosta</a:t>
            </a:r>
          </a:p>
          <a:p>
            <a:endParaRPr lang="fi-FI" sz="1000" dirty="0" smtClean="0"/>
          </a:p>
          <a:p>
            <a:pPr>
              <a:buNone/>
            </a:pPr>
            <a:r>
              <a:rPr lang="fi-FI" sz="1900" b="1" dirty="0" err="1" smtClean="0"/>
              <a:t>MATA-maksut</a:t>
            </a:r>
            <a:endParaRPr lang="fi-FI" sz="1900" b="1" dirty="0" smtClean="0"/>
          </a:p>
          <a:p>
            <a:r>
              <a:rPr lang="fi-FI" sz="1900" dirty="0" smtClean="0"/>
              <a:t>Pakollinen </a:t>
            </a:r>
            <a:r>
              <a:rPr lang="fi-FI" sz="1900" dirty="0" err="1" smtClean="0"/>
              <a:t>MATA-työtapaturmavakuutus</a:t>
            </a:r>
            <a:endParaRPr lang="fi-FI" sz="1900" dirty="0" smtClean="0"/>
          </a:p>
          <a:p>
            <a:pPr lvl="1"/>
            <a:r>
              <a:rPr lang="fi-FI" sz="1900" dirty="0" smtClean="0"/>
              <a:t>30,29 euroa + 1,25 % </a:t>
            </a:r>
            <a:r>
              <a:rPr lang="fi-FI" sz="1900" dirty="0" err="1" smtClean="0"/>
              <a:t>MYEL-työtulosta</a:t>
            </a:r>
            <a:r>
              <a:rPr lang="fi-FI" sz="1900" dirty="0" smtClean="0"/>
              <a:t> (v. 2016 . 40% bonuksella aiemmin sama)</a:t>
            </a:r>
          </a:p>
          <a:p>
            <a:r>
              <a:rPr lang="fi-FI" sz="1900" dirty="0" smtClean="0"/>
              <a:t>Vapaaehtoinen työtapaturmavakuutus</a:t>
            </a:r>
          </a:p>
          <a:p>
            <a:pPr lvl="1"/>
            <a:r>
              <a:rPr lang="fi-FI" sz="1900" dirty="0" smtClean="0"/>
              <a:t>36,35 euroa + 1,50 % vuosityöansiosta (19,20 + 0,9%)</a:t>
            </a:r>
          </a:p>
          <a:p>
            <a:r>
              <a:rPr lang="fi-FI" sz="1900" dirty="0" smtClean="0"/>
              <a:t>Vapaa-ajan vakuutus</a:t>
            </a:r>
          </a:p>
          <a:p>
            <a:pPr lvl="1"/>
            <a:r>
              <a:rPr lang="fi-FI" sz="1900" dirty="0" smtClean="0"/>
              <a:t>15 euroa + 0,48 % tai 0,72 </a:t>
            </a:r>
            <a:r>
              <a:rPr lang="fi-FI" sz="1900" smtClean="0"/>
              <a:t>% vuosityöansiosta ( 15 + 0,44%)</a:t>
            </a:r>
            <a:endParaRPr lang="fi-FI" sz="1900" dirty="0" smtClean="0"/>
          </a:p>
          <a:p>
            <a:endParaRPr lang="fi-FI" sz="1900" dirty="0" smtClean="0"/>
          </a:p>
          <a:p>
            <a:pPr lvl="1"/>
            <a:endParaRPr lang="fi-FI" sz="900" dirty="0" smtClean="0"/>
          </a:p>
          <a:p>
            <a:pPr>
              <a:buNone/>
            </a:pPr>
            <a:r>
              <a:rPr lang="fi-FI" sz="1900" dirty="0" smtClean="0"/>
              <a:t>Apurahansaajan työtapaturmavakuutuksen maksu on puolet</a:t>
            </a:r>
          </a:p>
          <a:p>
            <a:pPr>
              <a:buNone/>
            </a:pPr>
            <a:r>
              <a:rPr lang="fi-FI" sz="1900" dirty="0" smtClean="0"/>
              <a:t>viljelijän vakuutusmaksusta</a:t>
            </a:r>
          </a:p>
          <a:p>
            <a:endParaRPr lang="fi-FI" sz="1900" dirty="0" smtClean="0"/>
          </a:p>
          <a:p>
            <a:pPr>
              <a:buNone/>
            </a:pPr>
            <a:r>
              <a:rPr lang="fi-FI" sz="1900" b="1" i="1" dirty="0" smtClean="0">
                <a:solidFill>
                  <a:srgbClr val="88B800"/>
                </a:solidFill>
              </a:rPr>
              <a:t>Vakuutusmaksut verovähennyskelpoisia</a:t>
            </a:r>
            <a:endParaRPr lang="fi-FI" i="1" dirty="0" smtClean="0">
              <a:solidFill>
                <a:srgbClr val="88B800"/>
              </a:solidFill>
            </a:endParaRPr>
          </a:p>
          <a:p>
            <a:pPr lvl="1"/>
            <a:endParaRPr lang="fi-FI" dirty="0" smtClean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 dirty="0" smtClean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31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Maksut kokonaan verovähennyksiin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b="1" dirty="0" smtClean="0"/>
              <a:t>Voi vähentää</a:t>
            </a:r>
          </a:p>
          <a:p>
            <a:pPr>
              <a:buNone/>
            </a:pPr>
            <a:endParaRPr lang="fi-FI" sz="900" b="1" dirty="0" smtClean="0"/>
          </a:p>
          <a:p>
            <a:r>
              <a:rPr lang="fi-FI" dirty="0" smtClean="0"/>
              <a:t>Maatalouden tulosta tai ansiotulosta ilman ylärajaa</a:t>
            </a:r>
          </a:p>
          <a:p>
            <a:endParaRPr lang="fi-FI" sz="800" dirty="0" smtClean="0"/>
          </a:p>
          <a:p>
            <a:r>
              <a:rPr lang="fi-FI" dirty="0" smtClean="0"/>
              <a:t>Perheenjäsenen maksut maatalouden tulosta</a:t>
            </a:r>
          </a:p>
          <a:p>
            <a:endParaRPr lang="fi-FI" sz="800" dirty="0" smtClean="0"/>
          </a:p>
          <a:p>
            <a:r>
              <a:rPr lang="fi-FI" dirty="0" smtClean="0"/>
              <a:t>Metsän myyntituloverotuksessa</a:t>
            </a:r>
          </a:p>
          <a:p>
            <a:endParaRPr lang="fi-FI" sz="800" dirty="0" smtClean="0"/>
          </a:p>
          <a:p>
            <a:r>
              <a:rPr lang="fi-FI" dirty="0" smtClean="0"/>
              <a:t>Kalastustulosta</a:t>
            </a:r>
          </a:p>
          <a:p>
            <a:endParaRPr lang="fi-FI" sz="800" dirty="0" smtClean="0"/>
          </a:p>
          <a:p>
            <a:r>
              <a:rPr lang="fi-FI" dirty="0" smtClean="0"/>
              <a:t>Porotaloustulosta</a:t>
            </a:r>
          </a:p>
          <a:p>
            <a:endParaRPr lang="fi-FI" dirty="0" smtClean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32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Kalastaja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b="1" dirty="0" smtClean="0"/>
              <a:t>Yrittäjä</a:t>
            </a:r>
          </a:p>
          <a:p>
            <a:r>
              <a:rPr lang="fi-FI" dirty="0" smtClean="0"/>
              <a:t>Ammattimainen kalastus (verotetaan kalastuksesta)</a:t>
            </a:r>
          </a:p>
          <a:p>
            <a:pPr lvl="1"/>
            <a:r>
              <a:rPr lang="fi-FI" dirty="0" smtClean="0"/>
              <a:t>myös avio- tai avopuoliso</a:t>
            </a:r>
          </a:p>
          <a:p>
            <a:pPr lvl="1"/>
            <a:endParaRPr lang="fi-FI" sz="900" dirty="0" smtClean="0"/>
          </a:p>
          <a:p>
            <a:r>
              <a:rPr lang="fi-FI" dirty="0" smtClean="0"/>
              <a:t>Troolin tai nuottakunnan osakkaana</a:t>
            </a:r>
            <a:br>
              <a:rPr lang="fi-FI" dirty="0" smtClean="0"/>
            </a:br>
            <a:r>
              <a:rPr lang="fi-FI" dirty="0" smtClean="0"/>
              <a:t>kalastustyötä tekevä osakas</a:t>
            </a:r>
          </a:p>
          <a:p>
            <a:pPr>
              <a:buNone/>
            </a:pPr>
            <a:endParaRPr lang="fi-FI" sz="900" dirty="0" smtClean="0"/>
          </a:p>
          <a:p>
            <a:r>
              <a:rPr lang="fi-FI" dirty="0" smtClean="0"/>
              <a:t>Vastuullinen yhtiömies tai</a:t>
            </a:r>
            <a:br>
              <a:rPr lang="fi-FI" dirty="0" smtClean="0"/>
            </a:br>
            <a:r>
              <a:rPr lang="fi-FI" dirty="0" smtClean="0"/>
              <a:t>sitoumuksista vastaava yhtymän osakas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33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Kalastaja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i-FI" b="1" dirty="0" smtClean="0">
                <a:solidFill>
                  <a:srgbClr val="88B800"/>
                </a:solidFill>
              </a:rPr>
              <a:t>Yrittäjänä vakuutetaan myös</a:t>
            </a:r>
          </a:p>
          <a:p>
            <a:endParaRPr lang="fi-FI" sz="900" dirty="0" smtClean="0"/>
          </a:p>
          <a:p>
            <a:r>
              <a:rPr lang="fi-FI" dirty="0" smtClean="0"/>
              <a:t>Osuuskalastaja</a:t>
            </a:r>
          </a:p>
          <a:p>
            <a:endParaRPr lang="fi-FI" sz="900" dirty="0" smtClean="0"/>
          </a:p>
          <a:p>
            <a:r>
              <a:rPr lang="fi-FI" dirty="0" smtClean="0"/>
              <a:t>Osakeyhtiön jäsen</a:t>
            </a:r>
          </a:p>
          <a:p>
            <a:pPr lvl="1"/>
            <a:r>
              <a:rPr lang="fi-FI" dirty="0" smtClean="0"/>
              <a:t>johtavassa asemassa</a:t>
            </a:r>
          </a:p>
          <a:p>
            <a:pPr lvl="1"/>
            <a:r>
              <a:rPr lang="fi-FI" dirty="0" smtClean="0"/>
              <a:t>omistaa </a:t>
            </a:r>
            <a:r>
              <a:rPr lang="fi-FI" b="1" dirty="0" smtClean="0"/>
              <a:t>yksin</a:t>
            </a:r>
            <a:r>
              <a:rPr lang="fi-FI" dirty="0" smtClean="0"/>
              <a:t> yli 30 % yrityksen osakkeista (1.1.2011 alkaen) tai</a:t>
            </a:r>
          </a:p>
          <a:p>
            <a:pPr lvl="1">
              <a:buNone/>
            </a:pPr>
            <a:r>
              <a:rPr lang="fi-FI" dirty="0" smtClean="0"/>
              <a:t>	yli 30 % yhtiön osakkeiden tuottamasta äänimäärästä (1.1.2011 alkaen) </a:t>
            </a:r>
            <a:r>
              <a:rPr lang="fi-FI" b="1" dirty="0" smtClean="0">
                <a:solidFill>
                  <a:srgbClr val="88B800"/>
                </a:solidFill>
              </a:rPr>
              <a:t>tai</a:t>
            </a:r>
          </a:p>
          <a:p>
            <a:pPr lvl="1"/>
            <a:r>
              <a:rPr lang="fi-FI" dirty="0" smtClean="0"/>
              <a:t>omistaa </a:t>
            </a:r>
            <a:r>
              <a:rPr lang="fi-FI" b="1" dirty="0" smtClean="0"/>
              <a:t>yhdessä</a:t>
            </a:r>
            <a:r>
              <a:rPr lang="fi-FI" dirty="0" smtClean="0"/>
              <a:t> puolison tai samassa taloudessa asuvien</a:t>
            </a:r>
            <a:br>
              <a:rPr lang="fi-FI" dirty="0" smtClean="0"/>
            </a:br>
            <a:r>
              <a:rPr lang="fi-FI" dirty="0" smtClean="0"/>
              <a:t>lasten tai vanhempien kanssa yli 50 % yhtiön osakepääomasta tai</a:t>
            </a:r>
          </a:p>
          <a:p>
            <a:pPr lvl="1">
              <a:buNone/>
            </a:pPr>
            <a:r>
              <a:rPr lang="fi-FI" dirty="0" smtClean="0"/>
              <a:t>	osakkeiden tuottamasta äänimäärästä</a:t>
            </a:r>
          </a:p>
          <a:p>
            <a:pPr lvl="1"/>
            <a:r>
              <a:rPr lang="fi-FI" dirty="0" smtClean="0"/>
              <a:t>itsellä ainakin yksi osake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34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Kalastajan perheenjäsen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b="1" dirty="0" smtClean="0"/>
              <a:t>Lähisukulainen</a:t>
            </a:r>
          </a:p>
          <a:p>
            <a:r>
              <a:rPr lang="fi-FI" dirty="0" smtClean="0"/>
              <a:t>Ei omista eikä hallitse yritystä</a:t>
            </a:r>
          </a:p>
          <a:p>
            <a:r>
              <a:rPr lang="fi-FI" dirty="0" smtClean="0"/>
              <a:t>Työskentelee kalastusyrityksessä</a:t>
            </a:r>
          </a:p>
          <a:p>
            <a:r>
              <a:rPr lang="fi-FI" dirty="0" smtClean="0"/>
              <a:t>Asuu samassa taloudessa</a:t>
            </a:r>
          </a:p>
          <a:p>
            <a:endParaRPr lang="fi-FI" dirty="0" smtClean="0"/>
          </a:p>
          <a:p>
            <a:pPr>
              <a:buNone/>
            </a:pPr>
            <a:r>
              <a:rPr lang="fi-FI" b="1" dirty="0" smtClean="0"/>
              <a:t>Työtulo</a:t>
            </a:r>
          </a:p>
          <a:p>
            <a:r>
              <a:rPr lang="fi-FI" dirty="0" smtClean="0"/>
              <a:t>Palkka + luontaisedut </a:t>
            </a:r>
            <a:r>
              <a:rPr lang="fi-FI" b="1" dirty="0" smtClean="0">
                <a:solidFill>
                  <a:srgbClr val="88B800"/>
                </a:solidFill>
              </a:rPr>
              <a:t>tai</a:t>
            </a:r>
            <a:r>
              <a:rPr lang="fi-FI" dirty="0" smtClean="0"/>
              <a:t> työpanoksen mukaan</a:t>
            </a:r>
          </a:p>
          <a:p>
            <a:endParaRPr lang="fi-FI" dirty="0" smtClean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35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MYEL-vakuutuksessa kalastustyötä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Kalastus</a:t>
            </a:r>
          </a:p>
          <a:p>
            <a:r>
              <a:rPr lang="fi-FI" dirty="0" smtClean="0"/>
              <a:t>Kalan käsittely</a:t>
            </a:r>
          </a:p>
          <a:p>
            <a:r>
              <a:rPr lang="fi-FI" dirty="0" smtClean="0"/>
              <a:t>Pyydysten valmistus, korjaus ja kunnostus</a:t>
            </a:r>
          </a:p>
          <a:p>
            <a:r>
              <a:rPr lang="fi-FI" dirty="0" smtClean="0"/>
              <a:t>Saaliin markkinointi</a:t>
            </a:r>
          </a:p>
          <a:p>
            <a:r>
              <a:rPr lang="fi-FI" dirty="0" smtClean="0"/>
              <a:t>Muu toiminta, jolla toiminnallinen yhteys kalastukseen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36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Kalastajan MYEL-työtulo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30–60 prosenttia kalastusyrityksen bruttotulosta</a:t>
            </a:r>
          </a:p>
          <a:p>
            <a:endParaRPr lang="fi-FI" sz="900" dirty="0" smtClean="0"/>
          </a:p>
          <a:p>
            <a:r>
              <a:rPr lang="fi-FI" dirty="0" smtClean="0"/>
              <a:t>Kokonaistyötulo jaetaan yrityksessä</a:t>
            </a:r>
            <a:br>
              <a:rPr lang="fi-FI" dirty="0" smtClean="0"/>
            </a:br>
            <a:r>
              <a:rPr lang="fi-FI" dirty="0" smtClean="0"/>
              <a:t>työskenteleville työpanosten suhteessa</a:t>
            </a:r>
          </a:p>
          <a:p>
            <a:pPr lvl="1">
              <a:buNone/>
            </a:pPr>
            <a:endParaRPr lang="fi-FI" sz="900" dirty="0" smtClean="0"/>
          </a:p>
          <a:p>
            <a:r>
              <a:rPr lang="fi-FI" dirty="0" smtClean="0"/>
              <a:t>Oma ehdotus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37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Poronhoitaja</a:t>
            </a:r>
          </a:p>
        </p:txBody>
      </p:sp>
      <p:sp>
        <p:nvSpPr>
          <p:cNvPr id="5529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b="1" dirty="0" smtClean="0"/>
              <a:t>Yrittäjä</a:t>
            </a:r>
          </a:p>
          <a:p>
            <a:r>
              <a:rPr lang="fi-FI" dirty="0" smtClean="0"/>
              <a:t>Omistaa poroja</a:t>
            </a:r>
          </a:p>
          <a:p>
            <a:r>
              <a:rPr lang="fi-FI" dirty="0" smtClean="0"/>
              <a:t>Puoliso tai avopuoliso</a:t>
            </a:r>
          </a:p>
          <a:p>
            <a:r>
              <a:rPr lang="fi-FI" dirty="0" smtClean="0"/>
              <a:t>Tekee poronhoitotyötä omaan tai paliskunnan lukuun</a:t>
            </a:r>
          </a:p>
          <a:p>
            <a:endParaRPr lang="fi-FI" dirty="0" smtClean="0"/>
          </a:p>
          <a:p>
            <a:pPr>
              <a:buNone/>
            </a:pPr>
            <a:r>
              <a:rPr lang="fi-FI" b="1" dirty="0" smtClean="0"/>
              <a:t>Perheenjäsen</a:t>
            </a:r>
          </a:p>
          <a:p>
            <a:r>
              <a:rPr lang="fi-FI" dirty="0" smtClean="0"/>
              <a:t>Lähisukulainen</a:t>
            </a:r>
          </a:p>
          <a:p>
            <a:r>
              <a:rPr lang="fi-FI" dirty="0" smtClean="0"/>
              <a:t>Ei omista poroja</a:t>
            </a:r>
          </a:p>
          <a:p>
            <a:r>
              <a:rPr lang="fi-FI" dirty="0" smtClean="0"/>
              <a:t>Tekee poronhoitotyötä</a:t>
            </a:r>
          </a:p>
          <a:p>
            <a:r>
              <a:rPr lang="fi-FI" dirty="0" smtClean="0"/>
              <a:t>Asuu samassa taloudessa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38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Poronhoitajan MYEL-työtulo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b="1" dirty="0" smtClean="0"/>
              <a:t>Työtuloon vaikuttaa</a:t>
            </a:r>
          </a:p>
          <a:p>
            <a:r>
              <a:rPr lang="fi-FI" dirty="0" smtClean="0"/>
              <a:t>Lukuporojen määrä</a:t>
            </a:r>
          </a:p>
          <a:p>
            <a:r>
              <a:rPr lang="fi-FI" dirty="0" smtClean="0"/>
              <a:t>Paliskunnassa tehdyt työpäivät</a:t>
            </a:r>
          </a:p>
          <a:p>
            <a:r>
              <a:rPr lang="fi-FI" dirty="0" smtClean="0"/>
              <a:t>Paliskunnan kirjanpidon ulkopuolinen työ</a:t>
            </a:r>
          </a:p>
          <a:p>
            <a:r>
              <a:rPr lang="fi-FI" dirty="0" smtClean="0"/>
              <a:t>Tarhassa hoidettujen porojen määrä ja tarhausaika</a:t>
            </a:r>
          </a:p>
          <a:p>
            <a:r>
              <a:rPr lang="fi-FI" dirty="0" smtClean="0"/>
              <a:t>Poroisännän ja rahastonhoitajan palkkio</a:t>
            </a:r>
          </a:p>
          <a:p>
            <a:endParaRPr lang="fi-FI" dirty="0" smtClean="0"/>
          </a:p>
          <a:p>
            <a:pPr>
              <a:buNone/>
            </a:pPr>
            <a:r>
              <a:rPr lang="fi-FI" b="1" dirty="0" smtClean="0"/>
              <a:t>Perheenjäsenen työtulo</a:t>
            </a:r>
          </a:p>
          <a:p>
            <a:r>
              <a:rPr lang="fi-FI" dirty="0" smtClean="0"/>
              <a:t>Palkka + luontaisedut </a:t>
            </a:r>
            <a:r>
              <a:rPr lang="fi-FI" b="1" dirty="0" smtClean="0">
                <a:solidFill>
                  <a:srgbClr val="88B800"/>
                </a:solidFill>
              </a:rPr>
              <a:t>tai</a:t>
            </a:r>
          </a:p>
          <a:p>
            <a:r>
              <a:rPr lang="fi-FI" dirty="0" smtClean="0"/>
              <a:t>Työpanoksen mukaan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39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Mela mukana yhteistyössä</a:t>
            </a:r>
          </a:p>
        </p:txBody>
      </p:sp>
      <p:sp>
        <p:nvSpPr>
          <p:cNvPr id="17" name="Päivämäärän paikkamerkki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20" name="Dian numeron paikkamerkki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4</a:t>
            </a:fld>
            <a:endParaRPr lang="fi-FI"/>
          </a:p>
        </p:txBody>
      </p:sp>
      <p:grpSp>
        <p:nvGrpSpPr>
          <p:cNvPr id="18" name="Ryhmä 3"/>
          <p:cNvGrpSpPr/>
          <p:nvPr/>
        </p:nvGrpSpPr>
        <p:grpSpPr>
          <a:xfrm>
            <a:off x="428596" y="1428736"/>
            <a:ext cx="7996246" cy="4305309"/>
            <a:chOff x="681038" y="1519238"/>
            <a:chExt cx="7996246" cy="4305309"/>
          </a:xfrm>
          <a:effectLst/>
        </p:grpSpPr>
        <p:sp>
          <p:nvSpPr>
            <p:cNvPr id="19" name="Oval 2051" descr="eläkeläinen"/>
            <p:cNvSpPr>
              <a:spLocks noChangeArrowheads="1"/>
            </p:cNvSpPr>
            <p:nvPr/>
          </p:nvSpPr>
          <p:spPr bwMode="auto">
            <a:xfrm>
              <a:off x="2743200" y="2819400"/>
              <a:ext cx="4038600" cy="259080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i-FI"/>
            </a:p>
          </p:txBody>
        </p:sp>
        <p:sp>
          <p:nvSpPr>
            <p:cNvPr id="21" name="Oval 2052"/>
            <p:cNvSpPr>
              <a:spLocks noChangeArrowheads="1"/>
            </p:cNvSpPr>
            <p:nvPr/>
          </p:nvSpPr>
          <p:spPr bwMode="auto">
            <a:xfrm>
              <a:off x="5857884" y="4287493"/>
              <a:ext cx="2819400" cy="1295400"/>
            </a:xfrm>
            <a:prstGeom prst="ellipse">
              <a:avLst/>
            </a:prstGeom>
            <a:ln>
              <a:solidFill>
                <a:srgbClr val="FFFFFF"/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i-FI"/>
            </a:p>
          </p:txBody>
        </p:sp>
        <p:sp>
          <p:nvSpPr>
            <p:cNvPr id="22" name="Oval 2053"/>
            <p:cNvSpPr>
              <a:spLocks noChangeArrowheads="1"/>
            </p:cNvSpPr>
            <p:nvPr/>
          </p:nvSpPr>
          <p:spPr bwMode="auto">
            <a:xfrm>
              <a:off x="5072066" y="1519238"/>
              <a:ext cx="3581400" cy="1905000"/>
            </a:xfrm>
            <a:prstGeom prst="ellipse">
              <a:avLst/>
            </a:prstGeom>
            <a:ln>
              <a:solidFill>
                <a:srgbClr val="FFFFFF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i-FI"/>
            </a:p>
          </p:txBody>
        </p:sp>
        <p:sp>
          <p:nvSpPr>
            <p:cNvPr id="23" name="Oval 2054"/>
            <p:cNvSpPr>
              <a:spLocks noChangeArrowheads="1"/>
            </p:cNvSpPr>
            <p:nvPr/>
          </p:nvSpPr>
          <p:spPr bwMode="auto">
            <a:xfrm>
              <a:off x="681038" y="3494087"/>
              <a:ext cx="2438400" cy="989012"/>
            </a:xfrm>
            <a:prstGeom prst="ellipse">
              <a:avLst/>
            </a:prstGeom>
            <a:ln>
              <a:solidFill>
                <a:srgbClr val="FFFFFF"/>
              </a:solidFill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i-FI"/>
            </a:p>
          </p:txBody>
        </p:sp>
        <p:sp>
          <p:nvSpPr>
            <p:cNvPr id="24" name="Oval 2055"/>
            <p:cNvSpPr>
              <a:spLocks noChangeArrowheads="1"/>
            </p:cNvSpPr>
            <p:nvPr/>
          </p:nvSpPr>
          <p:spPr bwMode="auto">
            <a:xfrm>
              <a:off x="1857356" y="1714488"/>
              <a:ext cx="2971800" cy="16764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FFFFFF"/>
              </a:solidFill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i-FI"/>
            </a:p>
          </p:txBody>
        </p:sp>
        <p:sp>
          <p:nvSpPr>
            <p:cNvPr id="25" name="Oval 2056"/>
            <p:cNvSpPr>
              <a:spLocks noChangeArrowheads="1"/>
            </p:cNvSpPr>
            <p:nvPr/>
          </p:nvSpPr>
          <p:spPr bwMode="auto">
            <a:xfrm>
              <a:off x="1414440" y="4757747"/>
              <a:ext cx="3048000" cy="1066800"/>
            </a:xfrm>
            <a:prstGeom prst="ellipse">
              <a:avLst/>
            </a:prstGeom>
            <a:ln>
              <a:solidFill>
                <a:srgbClr val="FFFFFF"/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i-FI"/>
            </a:p>
          </p:txBody>
        </p:sp>
        <p:sp>
          <p:nvSpPr>
            <p:cNvPr id="26" name="Text Box 2057" descr="eläkeläinen"/>
            <p:cNvSpPr txBox="1">
              <a:spLocks noChangeArrowheads="1"/>
            </p:cNvSpPr>
            <p:nvPr/>
          </p:nvSpPr>
          <p:spPr bwMode="auto">
            <a:xfrm>
              <a:off x="5072066" y="1571612"/>
              <a:ext cx="3581400" cy="16160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i-FI" sz="2000" b="1" dirty="0"/>
                <a:t>Kela</a:t>
              </a:r>
            </a:p>
            <a:p>
              <a:pPr algn="ctr"/>
              <a:r>
                <a:rPr lang="fi-FI" sz="2000" dirty="0"/>
                <a:t>kansaneläke</a:t>
              </a:r>
            </a:p>
            <a:p>
              <a:pPr algn="ctr"/>
              <a:r>
                <a:rPr lang="fi-FI" sz="2000" dirty="0"/>
                <a:t>sairausvakuutus</a:t>
              </a:r>
            </a:p>
            <a:p>
              <a:pPr algn="ctr"/>
              <a:r>
                <a:rPr lang="fi-FI" sz="2000" dirty="0"/>
                <a:t>vanhempainetuudet</a:t>
              </a:r>
            </a:p>
            <a:p>
              <a:pPr algn="ctr"/>
              <a:r>
                <a:rPr lang="fi-FI" sz="2000" dirty="0"/>
                <a:t>työttömyysturva</a:t>
              </a:r>
            </a:p>
          </p:txBody>
        </p:sp>
        <p:sp>
          <p:nvSpPr>
            <p:cNvPr id="27" name="Text Box 2058" descr="eläkeläinen"/>
            <p:cNvSpPr txBox="1">
              <a:spLocks noChangeArrowheads="1"/>
            </p:cNvSpPr>
            <p:nvPr/>
          </p:nvSpPr>
          <p:spPr bwMode="auto">
            <a:xfrm>
              <a:off x="1857356" y="2171688"/>
              <a:ext cx="2971800" cy="7016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i-FI" sz="2000" b="1" dirty="0"/>
                <a:t>Muut ansioeläkkeet</a:t>
              </a:r>
            </a:p>
            <a:p>
              <a:pPr algn="ctr"/>
              <a:r>
                <a:rPr lang="fi-FI" sz="2000" dirty="0" err="1"/>
                <a:t>TyEL</a:t>
              </a:r>
              <a:r>
                <a:rPr lang="fi-FI" sz="2000" dirty="0"/>
                <a:t>, </a:t>
              </a:r>
              <a:r>
                <a:rPr lang="fi-FI" sz="2000" dirty="0" err="1"/>
                <a:t>KuEL</a:t>
              </a:r>
              <a:r>
                <a:rPr lang="fi-FI" sz="2000" dirty="0"/>
                <a:t>, </a:t>
              </a:r>
              <a:r>
                <a:rPr lang="fi-FI" sz="2000" dirty="0" err="1"/>
                <a:t>YEL</a:t>
              </a:r>
              <a:r>
                <a:rPr lang="fi-FI" sz="2000" dirty="0"/>
                <a:t>…</a:t>
              </a:r>
            </a:p>
          </p:txBody>
        </p:sp>
        <p:sp>
          <p:nvSpPr>
            <p:cNvPr id="28" name="Text Box 2059" descr="eläkeläinen"/>
            <p:cNvSpPr txBox="1">
              <a:spLocks noChangeArrowheads="1"/>
            </p:cNvSpPr>
            <p:nvPr/>
          </p:nvSpPr>
          <p:spPr bwMode="auto">
            <a:xfrm>
              <a:off x="714348" y="3571876"/>
              <a:ext cx="2357454" cy="7016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i-FI" sz="2000" b="1" dirty="0"/>
                <a:t>Kunnat</a:t>
              </a:r>
            </a:p>
            <a:p>
              <a:pPr algn="ctr"/>
              <a:r>
                <a:rPr lang="fi-FI" sz="2000" dirty="0"/>
                <a:t>maatalouslomitus</a:t>
              </a:r>
            </a:p>
          </p:txBody>
        </p:sp>
        <p:sp>
          <p:nvSpPr>
            <p:cNvPr id="29" name="Rectangle 2060" descr="eläkeläinen"/>
            <p:cNvSpPr>
              <a:spLocks noChangeArrowheads="1"/>
            </p:cNvSpPr>
            <p:nvPr/>
          </p:nvSpPr>
          <p:spPr bwMode="auto">
            <a:xfrm>
              <a:off x="5857884" y="4500570"/>
              <a:ext cx="2771804" cy="101566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i-FI" sz="2000" b="1" dirty="0"/>
                <a:t>Muu</a:t>
              </a:r>
            </a:p>
            <a:p>
              <a:pPr algn="ctr"/>
              <a:r>
                <a:rPr lang="fi-FI" sz="2000" b="1" dirty="0" smtClean="0"/>
                <a:t>tapaturmavakuutus</a:t>
              </a:r>
              <a:endParaRPr lang="fi-FI" sz="2000" b="1" dirty="0"/>
            </a:p>
            <a:p>
              <a:pPr algn="ctr"/>
              <a:endParaRPr lang="fi-FI" sz="2000" dirty="0"/>
            </a:p>
          </p:txBody>
        </p:sp>
        <p:sp>
          <p:nvSpPr>
            <p:cNvPr id="30" name="Text Box 2061" descr="eläkeläinen"/>
            <p:cNvSpPr txBox="1">
              <a:spLocks noChangeArrowheads="1"/>
            </p:cNvSpPr>
            <p:nvPr/>
          </p:nvSpPr>
          <p:spPr bwMode="auto">
            <a:xfrm>
              <a:off x="2786050" y="3352800"/>
              <a:ext cx="4000528" cy="184665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fi-FI" b="1" dirty="0"/>
            </a:p>
            <a:p>
              <a:pPr algn="ctr"/>
              <a:r>
                <a:rPr lang="fi-FI" sz="2800" b="1" dirty="0"/>
                <a:t>Mela-turva</a:t>
              </a:r>
            </a:p>
            <a:p>
              <a:pPr algn="ctr"/>
              <a:r>
                <a:rPr lang="fi-FI" sz="2000" dirty="0" err="1"/>
                <a:t>MYEL-työtulo</a:t>
              </a:r>
              <a:endParaRPr lang="fi-FI" sz="2000" dirty="0"/>
            </a:p>
            <a:p>
              <a:pPr algn="ctr"/>
              <a:endParaRPr lang="fi-FI" sz="2800" dirty="0"/>
            </a:p>
            <a:p>
              <a:pPr algn="ctr"/>
              <a:endParaRPr lang="fi-FI" sz="2000" dirty="0"/>
            </a:p>
          </p:txBody>
        </p:sp>
        <p:sp>
          <p:nvSpPr>
            <p:cNvPr id="31" name="Text Box 2062" descr="eläkeläinen"/>
            <p:cNvSpPr txBox="1">
              <a:spLocks noChangeArrowheads="1"/>
            </p:cNvSpPr>
            <p:nvPr/>
          </p:nvSpPr>
          <p:spPr bwMode="auto">
            <a:xfrm>
              <a:off x="1440066" y="4798754"/>
              <a:ext cx="3000396" cy="10064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i-FI" sz="2000" b="1" dirty="0"/>
                <a:t>Muu turva</a:t>
              </a:r>
            </a:p>
            <a:p>
              <a:pPr algn="ctr"/>
              <a:r>
                <a:rPr lang="fi-FI" sz="2000" dirty="0"/>
                <a:t>liikennevakuutus </a:t>
              </a:r>
            </a:p>
            <a:p>
              <a:pPr algn="ctr"/>
              <a:r>
                <a:rPr lang="fi-FI" sz="2000" dirty="0"/>
                <a:t>opintoraha jne.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Poronhoitotyötä 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b="1" dirty="0" smtClean="0"/>
              <a:t>Työ paliskunnassa</a:t>
            </a:r>
          </a:p>
          <a:p>
            <a:r>
              <a:rPr lang="fi-FI" dirty="0" smtClean="0"/>
              <a:t>Porojen paimentaminen</a:t>
            </a:r>
          </a:p>
          <a:p>
            <a:r>
              <a:rPr lang="fi-FI" dirty="0" smtClean="0"/>
              <a:t>Kokoaminen</a:t>
            </a:r>
          </a:p>
          <a:p>
            <a:r>
              <a:rPr lang="fi-FI" dirty="0" smtClean="0"/>
              <a:t>Erottelu</a:t>
            </a:r>
          </a:p>
          <a:p>
            <a:r>
              <a:rPr lang="fi-FI" dirty="0" smtClean="0"/>
              <a:t>Teurastus</a:t>
            </a:r>
          </a:p>
          <a:p>
            <a:r>
              <a:rPr lang="fi-FI" dirty="0" smtClean="0"/>
              <a:t>Merkintä</a:t>
            </a:r>
          </a:p>
          <a:p>
            <a:r>
              <a:rPr lang="fi-FI" dirty="0" smtClean="0"/>
              <a:t>Aitatyöt</a:t>
            </a:r>
          </a:p>
          <a:p>
            <a:r>
              <a:rPr lang="fi-FI" dirty="0" smtClean="0"/>
              <a:t>Poroisännän ja rahastonhoitajan työ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40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Poronhoitotyötä myös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b="1" dirty="0" smtClean="0"/>
              <a:t>Työ paliskunnan kirjanpidon ulkopuolella</a:t>
            </a:r>
          </a:p>
          <a:p>
            <a:r>
              <a:rPr lang="fi-FI" dirty="0" smtClean="0"/>
              <a:t>Porojen tarhaus</a:t>
            </a:r>
          </a:p>
          <a:p>
            <a:r>
              <a:rPr lang="fi-FI" dirty="0" smtClean="0"/>
              <a:t>Talvirehun keruu, varastointi ja kuljetus</a:t>
            </a:r>
          </a:p>
          <a:p>
            <a:r>
              <a:rPr lang="fi-FI" dirty="0" smtClean="0"/>
              <a:t>Erotustyö, hoitotyö erotuksen jälkeen</a:t>
            </a:r>
          </a:p>
          <a:p>
            <a:r>
              <a:rPr lang="fi-FI" dirty="0" smtClean="0"/>
              <a:t>Liikennevahinkoarviointi</a:t>
            </a:r>
          </a:p>
          <a:p>
            <a:r>
              <a:rPr lang="fi-FI" dirty="0" smtClean="0"/>
              <a:t>Aitojen korjaus, viljelysten vartiointi</a:t>
            </a:r>
          </a:p>
          <a:p>
            <a:r>
              <a:rPr lang="fi-FI" dirty="0" smtClean="0"/>
              <a:t>Petojen torjunta, vahinkojen ehkäisy ja selvittäminen</a:t>
            </a:r>
          </a:p>
          <a:p>
            <a:r>
              <a:rPr lang="fi-FI" dirty="0" smtClean="0"/>
              <a:t>Työvälineiden hoito ja korjaus</a:t>
            </a:r>
          </a:p>
          <a:p>
            <a:r>
              <a:rPr lang="fi-FI" dirty="0" smtClean="0"/>
              <a:t>Porotuotteiden jalostus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41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Ota yhteyttä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b="1" dirty="0" smtClean="0"/>
              <a:t>Melaan tai Mela-asiamieheen</a:t>
            </a:r>
          </a:p>
          <a:p>
            <a:r>
              <a:rPr lang="fi-FI" dirty="0" smtClean="0"/>
              <a:t>Aloitat tai lopetat maatila- tai porotalouden yritystoiminnan</a:t>
            </a:r>
            <a:br>
              <a:rPr lang="fi-FI" dirty="0" smtClean="0"/>
            </a:br>
            <a:r>
              <a:rPr lang="fi-FI" dirty="0" smtClean="0"/>
              <a:t>taikka ammattimaisen kalastuksen                                     </a:t>
            </a:r>
          </a:p>
          <a:p>
            <a:r>
              <a:rPr lang="fi-FI" dirty="0" smtClean="0"/>
              <a:t>Työnjako tilalla muuttuu tai tilalle tulee uusi yrittäjä</a:t>
            </a:r>
          </a:p>
          <a:p>
            <a:r>
              <a:rPr lang="fi-FI" dirty="0" smtClean="0"/>
              <a:t>Tilan tuottavuus tai tuotantotapa muuttuu oleellisesti</a:t>
            </a:r>
          </a:p>
          <a:p>
            <a:r>
              <a:rPr lang="fi-FI" dirty="0" smtClean="0"/>
              <a:t>Olet aloittanut tai lopettanut maatalouden liitännäistoimintoja</a:t>
            </a:r>
          </a:p>
          <a:p>
            <a:r>
              <a:rPr lang="fi-FI" dirty="0" smtClean="0"/>
              <a:t>Perheenjäsen muuttaa tilalta tai palkanmaksu päättyy</a:t>
            </a:r>
          </a:p>
          <a:p>
            <a:r>
              <a:rPr lang="fi-FI" dirty="0" smtClean="0"/>
              <a:t>Palkanmaksu alkaa 18-vuotiaalle perheenjäsenelle</a:t>
            </a:r>
          </a:p>
          <a:p>
            <a:r>
              <a:rPr lang="fi-FI" dirty="0" smtClean="0"/>
              <a:t>Sinulle on sattunut tapaturma</a:t>
            </a:r>
          </a:p>
          <a:p>
            <a:r>
              <a:rPr lang="fi-FI" dirty="0" smtClean="0"/>
              <a:t>Haluat hakea eläkettä</a:t>
            </a:r>
          </a:p>
          <a:p>
            <a:r>
              <a:rPr lang="fi-FI" dirty="0" smtClean="0"/>
              <a:t>Haluat hakea muutosta Melan päätökseen</a:t>
            </a:r>
          </a:p>
          <a:p>
            <a:r>
              <a:rPr lang="fi-FI" dirty="0" smtClean="0"/>
              <a:t>Haluat tietoja eläke- ja tapaturmavakuutusasioista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42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Käytä sähköisiä asiointipalveluja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Olet ostanut, myynyt tai vuokrannut maata</a:t>
            </a:r>
            <a:br>
              <a:rPr lang="fi-FI" dirty="0" smtClean="0"/>
            </a:br>
            <a:r>
              <a:rPr lang="fi-FI" dirty="0" smtClean="0"/>
              <a:t>tai metsämaan pinta-ala on muuttunut</a:t>
            </a:r>
          </a:p>
          <a:p>
            <a:endParaRPr lang="fi-FI" sz="900" dirty="0" smtClean="0"/>
          </a:p>
          <a:p>
            <a:r>
              <a:rPr lang="fi-FI" dirty="0" smtClean="0"/>
              <a:t>Haet Mela-sairauspäivärahaa</a:t>
            </a:r>
          </a:p>
          <a:p>
            <a:endParaRPr lang="fi-FI" sz="900" dirty="0" smtClean="0"/>
          </a:p>
          <a:p>
            <a:r>
              <a:rPr lang="fi-FI" dirty="0" smtClean="0"/>
              <a:t>Haluat hakea vanhuuseläkettä</a:t>
            </a:r>
          </a:p>
          <a:p>
            <a:endParaRPr lang="fi-FI" sz="900" dirty="0" smtClean="0"/>
          </a:p>
          <a:p>
            <a:r>
              <a:rPr lang="fi-FI" dirty="0" smtClean="0"/>
              <a:t>Haluat tarkistaa omat vakuutustietosi</a:t>
            </a:r>
          </a:p>
          <a:p>
            <a:endParaRPr lang="fi-FI" sz="900" dirty="0" smtClean="0"/>
          </a:p>
          <a:p>
            <a:r>
              <a:rPr lang="fi-FI" dirty="0" smtClean="0"/>
              <a:t>Tarvitset todistuksen vakuutuksesta ja</a:t>
            </a:r>
            <a:br>
              <a:rPr lang="fi-FI" dirty="0" smtClean="0"/>
            </a:br>
            <a:r>
              <a:rPr lang="fi-FI" dirty="0" smtClean="0"/>
              <a:t>maksetuista maksuista urakkatarjouksen liitteeksi</a:t>
            </a:r>
          </a:p>
          <a:p>
            <a:endParaRPr lang="fi-FI" sz="900" dirty="0" smtClean="0"/>
          </a:p>
          <a:p>
            <a:r>
              <a:rPr lang="fi-FI" dirty="0" smtClean="0"/>
              <a:t>Tarvitset </a:t>
            </a:r>
            <a:r>
              <a:rPr lang="fi-FI" dirty="0" err="1" smtClean="0"/>
              <a:t>MATA-vakuutustodistuksen</a:t>
            </a:r>
            <a:endParaRPr lang="fi-FI" dirty="0" smtClean="0"/>
          </a:p>
          <a:p>
            <a:endParaRPr lang="fi-FI" dirty="0" smtClean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43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Mela-turva</a:t>
            </a:r>
            <a:endParaRPr lang="fi-FI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MYEL-työeläkkeet</a:t>
            </a:r>
          </a:p>
          <a:p>
            <a:r>
              <a:rPr lang="fi-FI" dirty="0" smtClean="0"/>
              <a:t>MATA-työtapaturmavakuutus</a:t>
            </a:r>
          </a:p>
          <a:p>
            <a:r>
              <a:rPr lang="fi-FI" dirty="0" smtClean="0"/>
              <a:t>Vapaa-ajan tapaturmavakuutus</a:t>
            </a:r>
          </a:p>
          <a:p>
            <a:r>
              <a:rPr lang="fi-FI" dirty="0" smtClean="0"/>
              <a:t>Mela-sairauspäiväraha</a:t>
            </a:r>
          </a:p>
          <a:p>
            <a:r>
              <a:rPr lang="fi-FI" dirty="0" smtClean="0"/>
              <a:t>Luopumistuki</a:t>
            </a:r>
          </a:p>
          <a:p>
            <a:r>
              <a:rPr lang="fi-FI" dirty="0" smtClean="0"/>
              <a:t>Ryhmähenkivakuutus</a:t>
            </a:r>
          </a:p>
          <a:p>
            <a:r>
              <a:rPr lang="fi-FI" dirty="0" smtClean="0"/>
              <a:t>Hyvinvointipalvelut</a:t>
            </a:r>
          </a:p>
          <a:p>
            <a:pPr lvl="1"/>
            <a:r>
              <a:rPr lang="fi-FI" dirty="0" smtClean="0"/>
              <a:t>lomitus</a:t>
            </a:r>
          </a:p>
          <a:p>
            <a:pPr lvl="1"/>
            <a:r>
              <a:rPr lang="fi-FI" dirty="0" smtClean="0"/>
              <a:t>työterveyshuolto</a:t>
            </a:r>
          </a:p>
          <a:p>
            <a:pPr lvl="1"/>
            <a:r>
              <a:rPr lang="fi-FI" dirty="0" smtClean="0"/>
              <a:t>työturvallisuusneuvonta</a:t>
            </a:r>
          </a:p>
          <a:p>
            <a:endParaRPr lang="fi-FI" dirty="0" smtClean="0"/>
          </a:p>
          <a:p>
            <a:pPr>
              <a:buNone/>
            </a:pPr>
            <a:r>
              <a:rPr lang="fi-FI" b="1" i="1" dirty="0" smtClean="0">
                <a:solidFill>
                  <a:srgbClr val="88B800"/>
                </a:solidFill>
              </a:rPr>
              <a:t>MYEL-vakuutuksen myötä Mela-turvan piiriin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5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MYEL-vakuutukseen kuuluvat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Yrittäjä</a:t>
            </a:r>
          </a:p>
          <a:p>
            <a:endParaRPr lang="fi-FI" sz="800" dirty="0" smtClean="0"/>
          </a:p>
          <a:p>
            <a:r>
              <a:rPr lang="fi-FI" dirty="0" smtClean="0"/>
              <a:t>Yrittäjän puoliso tai avopuoliso</a:t>
            </a:r>
          </a:p>
          <a:p>
            <a:endParaRPr lang="fi-FI" sz="800" dirty="0" smtClean="0"/>
          </a:p>
          <a:p>
            <a:r>
              <a:rPr lang="fi-FI" dirty="0" smtClean="0"/>
              <a:t>Perheenjäsen</a:t>
            </a:r>
          </a:p>
          <a:p>
            <a:endParaRPr lang="fi-FI" sz="800" dirty="0" smtClean="0"/>
          </a:p>
          <a:p>
            <a:r>
              <a:rPr lang="fi-FI" dirty="0" smtClean="0"/>
              <a:t>Yhtymänä maataloutta harjoittavat</a:t>
            </a:r>
          </a:p>
          <a:p>
            <a:pPr lvl="1"/>
            <a:r>
              <a:rPr lang="fi-FI" dirty="0" smtClean="0"/>
              <a:t>esimerkiksi kahden henkilön yhdessä omistama maatila</a:t>
            </a:r>
          </a:p>
          <a:p>
            <a:pPr lvl="1"/>
            <a:r>
              <a:rPr lang="fi-FI" dirty="0" smtClean="0"/>
              <a:t>kaikki MYEL-yrittäjiä</a:t>
            </a:r>
          </a:p>
          <a:p>
            <a:pPr lvl="1"/>
            <a:endParaRPr lang="fi-FI" sz="800" dirty="0" smtClean="0"/>
          </a:p>
          <a:p>
            <a:r>
              <a:rPr lang="fi-FI" dirty="0" smtClean="0"/>
              <a:t>Kuolinpesän osakas</a:t>
            </a:r>
          </a:p>
          <a:p>
            <a:pPr lvl="1"/>
            <a:r>
              <a:rPr lang="fi-FI" dirty="0" smtClean="0"/>
              <a:t>osakkaat joko MYEL-yrittäjiä tai perheenjäseniä</a:t>
            </a:r>
          </a:p>
          <a:p>
            <a:pPr lvl="1"/>
            <a:endParaRPr lang="fi-FI" dirty="0" smtClean="0"/>
          </a:p>
          <a:p>
            <a:pPr>
              <a:buNone/>
            </a:pPr>
            <a:r>
              <a:rPr lang="fi-FI" b="1" i="1" dirty="0" smtClean="0">
                <a:solidFill>
                  <a:srgbClr val="88B800"/>
                </a:solidFill>
              </a:rPr>
              <a:t>Muu palkattu työvoima TyEL-vakuutukseen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6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Yrittäjä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18–67-vuotias</a:t>
            </a:r>
          </a:p>
          <a:p>
            <a:r>
              <a:rPr lang="fi-FI" dirty="0" smtClean="0"/>
              <a:t>Työskentelee tilalla omaan tai yhteiseen lukuun</a:t>
            </a:r>
          </a:p>
          <a:p>
            <a:r>
              <a:rPr lang="fi-FI" dirty="0" smtClean="0"/>
              <a:t>Tilan omistaja tai vuokraviljelijä tai tilaan hallintaoikeus</a:t>
            </a:r>
          </a:p>
          <a:p>
            <a:r>
              <a:rPr lang="fi-FI" dirty="0" smtClean="0"/>
              <a:t>Tilan haltijan puoliso tai avopuoliso</a:t>
            </a:r>
          </a:p>
          <a:p>
            <a:r>
              <a:rPr lang="fi-FI" dirty="0" smtClean="0"/>
              <a:t>Kuolinpesän osakas</a:t>
            </a:r>
          </a:p>
          <a:p>
            <a:pPr lvl="1"/>
            <a:r>
              <a:rPr lang="fi-FI" dirty="0" smtClean="0"/>
              <a:t>leski</a:t>
            </a:r>
          </a:p>
          <a:p>
            <a:pPr lvl="1"/>
            <a:r>
              <a:rPr lang="fi-FI" dirty="0" smtClean="0"/>
              <a:t>myös muut kuolinpesän osakkaat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7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Yrittäjänä vakuutetaan myös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b="1" dirty="0" smtClean="0"/>
              <a:t>Avoimen yhtiön yhtiömies</a:t>
            </a:r>
          </a:p>
          <a:p>
            <a:r>
              <a:rPr lang="fi-FI" dirty="0" smtClean="0"/>
              <a:t>Palkka tai työsopimus ei muuta asiaa</a:t>
            </a:r>
          </a:p>
          <a:p>
            <a:endParaRPr lang="fi-FI" dirty="0" smtClean="0"/>
          </a:p>
          <a:p>
            <a:pPr>
              <a:buNone/>
            </a:pPr>
            <a:r>
              <a:rPr lang="fi-FI" b="1" dirty="0" smtClean="0"/>
              <a:t>Kommandiittiyhtiön vastuunalainen yhtiömies</a:t>
            </a:r>
          </a:p>
          <a:p>
            <a:pPr>
              <a:buNone/>
            </a:pPr>
            <a:r>
              <a:rPr lang="fi-FI" b="1" dirty="0" smtClean="0"/>
              <a:t>tai sitoumuksista vastaava osakas</a:t>
            </a:r>
          </a:p>
          <a:p>
            <a:r>
              <a:rPr lang="fi-FI" dirty="0" smtClean="0"/>
              <a:t>Äänetön osakas voi olla </a:t>
            </a:r>
            <a:r>
              <a:rPr lang="fi-FI" dirty="0" err="1" smtClean="0"/>
              <a:t>MYEL-perheenjäsen</a:t>
            </a:r>
            <a:endParaRPr lang="fi-FI" dirty="0" smtClean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8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MYEL-vakuutukseen myös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b="1" dirty="0" smtClean="0"/>
              <a:t>Osakeyhtiöstä vakuutetaan yrittäjä</a:t>
            </a:r>
          </a:p>
          <a:p>
            <a:pPr>
              <a:buNone/>
            </a:pPr>
            <a:endParaRPr lang="fi-FI" sz="900" b="1" dirty="0" smtClean="0"/>
          </a:p>
          <a:p>
            <a:r>
              <a:rPr lang="fi-FI" dirty="0" smtClean="0"/>
              <a:t>Toimintaa verotetaan maatalousverolain (MVL) mukaan</a:t>
            </a:r>
          </a:p>
          <a:p>
            <a:endParaRPr lang="fi-FI" sz="900" dirty="0" smtClean="0"/>
          </a:p>
          <a:p>
            <a:r>
              <a:rPr lang="fi-FI" dirty="0" smtClean="0"/>
              <a:t>Johtavassa asemassa</a:t>
            </a:r>
          </a:p>
          <a:p>
            <a:endParaRPr lang="fi-FI" sz="900" dirty="0" smtClean="0"/>
          </a:p>
          <a:p>
            <a:r>
              <a:rPr lang="fi-FI" dirty="0" smtClean="0"/>
              <a:t>Omistaa </a:t>
            </a:r>
            <a:r>
              <a:rPr lang="fi-FI" b="1" dirty="0" smtClean="0"/>
              <a:t>yksin</a:t>
            </a:r>
            <a:r>
              <a:rPr lang="fi-FI" dirty="0" smtClean="0"/>
              <a:t> yli 30 % yhtiön osakkeista </a:t>
            </a:r>
            <a:r>
              <a:rPr lang="fi-FI" b="1" dirty="0" smtClean="0"/>
              <a:t>tai </a:t>
            </a:r>
            <a:r>
              <a:rPr lang="fi-FI" dirty="0" smtClean="0"/>
              <a:t>hänellä on </a:t>
            </a:r>
            <a:r>
              <a:rPr lang="fi-FI" b="1" dirty="0" smtClean="0"/>
              <a:t>yksin</a:t>
            </a:r>
            <a:br>
              <a:rPr lang="fi-FI" b="1" dirty="0" smtClean="0"/>
            </a:br>
            <a:r>
              <a:rPr lang="fi-FI" dirty="0" smtClean="0"/>
              <a:t>yli 30 % osakkeiden tuottamasta äänimäärästä (1.1.2011 alkaen) </a:t>
            </a:r>
            <a:r>
              <a:rPr lang="fi-FI" b="1" dirty="0" smtClean="0">
                <a:solidFill>
                  <a:srgbClr val="88B800"/>
                </a:solidFill>
              </a:rPr>
              <a:t>tai</a:t>
            </a:r>
          </a:p>
          <a:p>
            <a:endParaRPr lang="fi-FI" sz="900" b="1" dirty="0" smtClean="0"/>
          </a:p>
          <a:p>
            <a:r>
              <a:rPr lang="fi-FI" dirty="0" smtClean="0"/>
              <a:t>Omistaa </a:t>
            </a:r>
            <a:r>
              <a:rPr lang="fi-FI" b="1" dirty="0" smtClean="0"/>
              <a:t>yhdessä</a:t>
            </a:r>
            <a:r>
              <a:rPr lang="fi-FI" dirty="0" smtClean="0"/>
              <a:t> avio- tai avopuolisonsa tai samassa taloudessa</a:t>
            </a:r>
            <a:br>
              <a:rPr lang="fi-FI" dirty="0" smtClean="0"/>
            </a:br>
            <a:r>
              <a:rPr lang="fi-FI" dirty="0" smtClean="0"/>
              <a:t>asuvien lasten tai vanhempien kanssa yli 50 % yhtiön osakkeista</a:t>
            </a:r>
            <a:r>
              <a:rPr lang="fi-FI" b="1" dirty="0" smtClean="0"/>
              <a:t> </a:t>
            </a:r>
            <a:r>
              <a:rPr lang="fi-FI" b="1" dirty="0" smtClean="0">
                <a:solidFill>
                  <a:srgbClr val="88B800"/>
                </a:solidFill>
              </a:rPr>
              <a:t>tai</a:t>
            </a:r>
            <a:r>
              <a:rPr lang="fi-FI" b="1" dirty="0" smtClean="0"/>
              <a:t/>
            </a:r>
            <a:br>
              <a:rPr lang="fi-FI" b="1" dirty="0" smtClean="0"/>
            </a:br>
            <a:r>
              <a:rPr lang="fi-FI" dirty="0" smtClean="0"/>
              <a:t>heillä on yli 50 % osakkeiden tuottamasta kokonaisäänimäärästä</a:t>
            </a:r>
          </a:p>
          <a:p>
            <a:pPr>
              <a:buNone/>
            </a:pPr>
            <a:endParaRPr lang="fi-FI" dirty="0" smtClean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16.1.2015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2DC-13AD-43B6-8E9E-8613E3CC7ED9}" type="slidenum">
              <a:rPr lang="fi-FI" smtClean="0"/>
              <a:pPr/>
              <a:t>9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lan teema">
  <a:themeElements>
    <a:clrScheme name="_Melan värit">
      <a:dk1>
        <a:srgbClr val="000000"/>
      </a:dk1>
      <a:lt1>
        <a:srgbClr val="FFFFFF"/>
      </a:lt1>
      <a:dk2>
        <a:srgbClr val="B2B2B2"/>
      </a:dk2>
      <a:lt2>
        <a:srgbClr val="FFFFFF"/>
      </a:lt2>
      <a:accent1>
        <a:srgbClr val="FFC61E"/>
      </a:accent1>
      <a:accent2>
        <a:srgbClr val="008AA1"/>
      </a:accent2>
      <a:accent3>
        <a:srgbClr val="88B800"/>
      </a:accent3>
      <a:accent4>
        <a:srgbClr val="9E6934"/>
      </a:accent4>
      <a:accent5>
        <a:srgbClr val="FF9947"/>
      </a:accent5>
      <a:accent6>
        <a:srgbClr val="C00000"/>
      </a:accent6>
      <a:hlink>
        <a:srgbClr val="0000CC"/>
      </a:hlink>
      <a:folHlink>
        <a:srgbClr val="000000"/>
      </a:folHlink>
    </a:clrScheme>
    <a:fontScheme name="Melan PowerPoi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Alkuperäin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rgbClr val="668A1E"/>
          </a:solidFill>
        </a:ln>
      </a:spPr>
      <a:bodyPr lIns="36000" tIns="36000" rIns="36000" bIns="36000" rtlCol="0" anchor="ctr">
        <a:normAutofit/>
      </a:bodyPr>
      <a:lstStyle>
        <a:defPPr algn="ctr">
          <a:defRPr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Melan teema">
  <a:themeElements>
    <a:clrScheme name="_Melan värit">
      <a:dk1>
        <a:srgbClr val="000000"/>
      </a:dk1>
      <a:lt1>
        <a:srgbClr val="FFFFFF"/>
      </a:lt1>
      <a:dk2>
        <a:srgbClr val="B2B2B2"/>
      </a:dk2>
      <a:lt2>
        <a:srgbClr val="FFFFFF"/>
      </a:lt2>
      <a:accent1>
        <a:srgbClr val="FFC61E"/>
      </a:accent1>
      <a:accent2>
        <a:srgbClr val="008AA1"/>
      </a:accent2>
      <a:accent3>
        <a:srgbClr val="88B800"/>
      </a:accent3>
      <a:accent4>
        <a:srgbClr val="9E6934"/>
      </a:accent4>
      <a:accent5>
        <a:srgbClr val="FF9947"/>
      </a:accent5>
      <a:accent6>
        <a:srgbClr val="C00000"/>
      </a:accent6>
      <a:hlink>
        <a:srgbClr val="0000CC"/>
      </a:hlink>
      <a:folHlink>
        <a:srgbClr val="000000"/>
      </a:folHlink>
    </a:clrScheme>
    <a:fontScheme name="Melan PowerPoi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Alkuperäin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rgbClr val="668A1E"/>
          </a:solidFill>
        </a:ln>
      </a:spPr>
      <a:bodyPr lIns="36000" tIns="36000" rIns="36000" bIns="36000" rtlCol="0" anchor="ctr">
        <a:normAutofit/>
      </a:bodyPr>
      <a:lstStyle>
        <a:defPPr algn="ctr">
          <a:defRPr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Melan teema</Template>
  <TotalTime>0</TotalTime>
  <Words>1416</Words>
  <Application>Microsoft Office PowerPoint</Application>
  <PresentationFormat>Näytössä katseltava diaesitys (4:3)</PresentationFormat>
  <Paragraphs>600</Paragraphs>
  <Slides>43</Slides>
  <Notes>42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43</vt:i4>
      </vt:variant>
    </vt:vector>
  </HeadingPairs>
  <TitlesOfParts>
    <vt:vector size="45" baseType="lpstr">
      <vt:lpstr>Melan teema</vt:lpstr>
      <vt:lpstr>1_Melan teema</vt:lpstr>
      <vt:lpstr>                  Spv-info 2015, Luopumistuki ja Mela-turva</vt:lpstr>
      <vt:lpstr>Vakuutukset</vt:lpstr>
      <vt:lpstr>MYEL-vakuutus</vt:lpstr>
      <vt:lpstr>Mela mukana yhteistyössä</vt:lpstr>
      <vt:lpstr>Mela-turva</vt:lpstr>
      <vt:lpstr>MYEL-vakuutukseen kuuluvat</vt:lpstr>
      <vt:lpstr>Yrittäjä</vt:lpstr>
      <vt:lpstr>Yrittäjänä vakuutetaan myös</vt:lpstr>
      <vt:lpstr>MYEL-vakuutukseen myös</vt:lpstr>
      <vt:lpstr>Osa-aikainen yrittäjä</vt:lpstr>
      <vt:lpstr>Perheenjäsen</vt:lpstr>
      <vt:lpstr>Perheenjäsenen edellytykset (1)  Asuu yhteistaloudessa maatalousyrittäjän kanssa</vt:lpstr>
      <vt:lpstr>Perheenjäsenen edellytykset (2) Asuu viljelmällä, jolla yrittäjä itsekin asuu</vt:lpstr>
      <vt:lpstr>Perheenjäsenen edellytykset (3) Asuu viljelmällä tai sen läheisyydessä</vt:lpstr>
      <vt:lpstr>Pakollinen MYEL-vakuutus</vt:lpstr>
      <vt:lpstr>Vapaaehtoinen MYEL-vakuutus</vt:lpstr>
      <vt:lpstr>Ei MYEL-vakuutusta</vt:lpstr>
      <vt:lpstr>MATA-työtapaturmavakuutus</vt:lpstr>
      <vt:lpstr>Vapaaehtoinen MATA-työtapaturmavakuutus</vt:lpstr>
      <vt:lpstr>Vapaa-ajan tapaturmavakuutus</vt:lpstr>
      <vt:lpstr>MYEL-työtulo</vt:lpstr>
      <vt:lpstr>MYEL-työtulosta lasketaan</vt:lpstr>
      <vt:lpstr>Valitse MYEL-työtulo viisaasti</vt:lpstr>
      <vt:lpstr>Vakuutettava maatila</vt:lpstr>
      <vt:lpstr>Maatilan työtulo</vt:lpstr>
      <vt:lpstr>Viljelijän työtuloon vaikuttaa</vt:lpstr>
      <vt:lpstr>Liitännäistoiminta</vt:lpstr>
      <vt:lpstr>Maataloustyötulon korotus- ja alennusperusteet</vt:lpstr>
      <vt:lpstr>Metsätyötulo</vt:lpstr>
      <vt:lpstr>Vakuuttaminen eläkkeen rinnalla</vt:lpstr>
      <vt:lpstr>Vakuutusmaksut</vt:lpstr>
      <vt:lpstr>Maksut kokonaan verovähennyksiin</vt:lpstr>
      <vt:lpstr>Kalastaja</vt:lpstr>
      <vt:lpstr>Kalastaja</vt:lpstr>
      <vt:lpstr>Kalastajan perheenjäsen</vt:lpstr>
      <vt:lpstr>MYEL-vakuutuksessa kalastustyötä</vt:lpstr>
      <vt:lpstr>Kalastajan MYEL-työtulo</vt:lpstr>
      <vt:lpstr>Poronhoitaja</vt:lpstr>
      <vt:lpstr>Poronhoitajan MYEL-työtulo</vt:lpstr>
      <vt:lpstr>Poronhoitotyötä on</vt:lpstr>
      <vt:lpstr>Poronhoitotyötä myös</vt:lpstr>
      <vt:lpstr>Ota yhteyttä</vt:lpstr>
      <vt:lpstr>Käytä sähköisiä asiointipalveluja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2014-01-20T13:43:11Z</dcterms:created>
  <dcterms:modified xsi:type="dcterms:W3CDTF">2015-11-18T13:21:23Z</dcterms:modified>
</cp:coreProperties>
</file>