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2"/>
  </p:sldMasterIdLst>
  <p:notesMasterIdLst>
    <p:notesMasterId r:id="rId31"/>
  </p:notesMasterIdLst>
  <p:sldIdLst>
    <p:sldId id="256" r:id="rId3"/>
    <p:sldId id="257" r:id="rId4"/>
    <p:sldId id="280" r:id="rId5"/>
    <p:sldId id="259" r:id="rId6"/>
    <p:sldId id="260" r:id="rId7"/>
    <p:sldId id="265" r:id="rId8"/>
    <p:sldId id="261" r:id="rId9"/>
    <p:sldId id="262" r:id="rId10"/>
    <p:sldId id="263" r:id="rId11"/>
    <p:sldId id="264" r:id="rId12"/>
    <p:sldId id="266" r:id="rId13"/>
    <p:sldId id="267" r:id="rId14"/>
    <p:sldId id="270" r:id="rId15"/>
    <p:sldId id="269" r:id="rId16"/>
    <p:sldId id="271" r:id="rId17"/>
    <p:sldId id="272" r:id="rId18"/>
    <p:sldId id="273" r:id="rId19"/>
    <p:sldId id="274" r:id="rId20"/>
    <p:sldId id="275" r:id="rId21"/>
    <p:sldId id="276" r:id="rId22"/>
    <p:sldId id="277" r:id="rId23"/>
    <p:sldId id="278" r:id="rId24"/>
    <p:sldId id="279" r:id="rId25"/>
    <p:sldId id="281" r:id="rId26"/>
    <p:sldId id="287" r:id="rId27"/>
    <p:sldId id="283" r:id="rId28"/>
    <p:sldId id="285" r:id="rId29"/>
    <p:sldId id="284" r:id="rId30"/>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5" autoAdjust="0"/>
  </p:normalViewPr>
  <p:slideViewPr>
    <p:cSldViewPr snapToGrid="0">
      <p:cViewPr varScale="1">
        <p:scale>
          <a:sx n="84" d="100"/>
          <a:sy n="84" d="100"/>
        </p:scale>
        <p:origin x="1411" y="82"/>
      </p:cViewPr>
      <p:guideLst/>
    </p:cSldViewPr>
  </p:slideViewPr>
  <p:notesTextViewPr>
    <p:cViewPr>
      <p:scale>
        <a:sx n="1" d="1"/>
        <a:sy n="1" d="1"/>
      </p:scale>
      <p:origin x="0" y="0"/>
    </p:cViewPr>
  </p:notesTextViewPr>
  <p:notesViewPr>
    <p:cSldViewPr snapToGrid="0">
      <p:cViewPr varScale="1">
        <p:scale>
          <a:sx n="53" d="100"/>
          <a:sy n="53" d="100"/>
        </p:scale>
        <p:origin x="2270"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DBC4DA-F6A4-4F7B-B401-B1A5BDCA96B2}" type="datetimeFigureOut">
              <a:rPr lang="fi-FI" smtClean="0"/>
              <a:t>6.4.2018</a:t>
            </a:fld>
            <a:endParaRPr lang="fi-FI"/>
          </a:p>
        </p:txBody>
      </p:sp>
      <p:sp>
        <p:nvSpPr>
          <p:cNvPr id="4" name="Dian kuvan paikkamerkki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72A958-909D-48AB-9BC6-1B278D3D0E10}" type="slidenum">
              <a:rPr lang="fi-FI" smtClean="0"/>
              <a:t>‹#›</a:t>
            </a:fld>
            <a:endParaRPr lang="fi-FI"/>
          </a:p>
        </p:txBody>
      </p:sp>
    </p:spTree>
    <p:extLst>
      <p:ext uri="{BB962C8B-B14F-4D97-AF65-F5344CB8AC3E}">
        <p14:creationId xmlns:p14="http://schemas.microsoft.com/office/powerpoint/2010/main" val="2266838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Konkreettisena toimenpiteenä kasvintuotannon luomuvalvonnassa on kohdennetut tuote-erien jäljitystehtävät, eli lyhyesti: tilojen välinen rehu(vilja)kauppa </a:t>
            </a:r>
            <a:endParaRPr lang="fi-FI" dirty="0" smtClean="0"/>
          </a:p>
          <a:p>
            <a:endParaRPr lang="fi-FI" dirty="0" smtClean="0"/>
          </a:p>
          <a:p>
            <a:r>
              <a:rPr lang="fi-FI" dirty="0" smtClean="0"/>
              <a:t>Tilojen</a:t>
            </a:r>
            <a:r>
              <a:rPr lang="fi-FI" baseline="0" dirty="0" smtClean="0"/>
              <a:t> välisessä kaupankäynnissä tulee huomioida aina se että vaatimuksenmukaisuusvakuutus seuraa myytävää eläintä tai tuote-erää. Luomutodistus kertoo toimijan kuulumisesta luomuvalvontaan. Yhdessä tuottaa aukottoman luomuketjun, molemmat kirjaavat omaan kirjanpitoonsa määrät , eläimet pvm, kaikki mikä todentaa tapahtuman.</a:t>
            </a:r>
          </a:p>
          <a:p>
            <a:endParaRPr lang="fi-FI" baseline="0" dirty="0" smtClean="0"/>
          </a:p>
          <a:p>
            <a:r>
              <a:rPr lang="fi-FI" baseline="0" dirty="0" smtClean="0"/>
              <a:t>Tavanomaisen rehun käyttöön on kasvinsyöjillä ja siihen liittyvä lupa, joka on haettava Evirasta</a:t>
            </a:r>
          </a:p>
          <a:p>
            <a:endParaRPr lang="fi-FI" baseline="0" dirty="0" smtClean="0"/>
          </a:p>
          <a:p>
            <a:r>
              <a:rPr lang="fi-FI" baseline="0" dirty="0" smtClean="0"/>
              <a:t>Rehujen luomusoveltuvuuden voi tarkistaa pakkausmerkinnöistä, siinä tulee olla maininta erikseen . Lue viljelijäkirjeestä tarkemmat ohjeet</a:t>
            </a:r>
            <a:endParaRPr lang="fi-FI" dirty="0"/>
          </a:p>
        </p:txBody>
      </p:sp>
      <p:sp>
        <p:nvSpPr>
          <p:cNvPr id="4" name="Dian numeron paikkamerkki 3"/>
          <p:cNvSpPr>
            <a:spLocks noGrp="1"/>
          </p:cNvSpPr>
          <p:nvPr>
            <p:ph type="sldNum" sz="quarter" idx="10"/>
          </p:nvPr>
        </p:nvSpPr>
        <p:spPr/>
        <p:txBody>
          <a:bodyPr/>
          <a:lstStyle/>
          <a:p>
            <a:fld id="{B172A958-909D-48AB-9BC6-1B278D3D0E10}" type="slidenum">
              <a:rPr lang="fi-FI" smtClean="0"/>
              <a:t>4</a:t>
            </a:fld>
            <a:endParaRPr lang="fi-FI"/>
          </a:p>
        </p:txBody>
      </p:sp>
    </p:spTree>
    <p:extLst>
      <p:ext uri="{BB962C8B-B14F-4D97-AF65-F5344CB8AC3E}">
        <p14:creationId xmlns:p14="http://schemas.microsoft.com/office/powerpoint/2010/main" val="26866529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Eläintenhoitosuunnitelmaan kuvaus siitä miten varmistetaan</a:t>
            </a:r>
            <a:r>
              <a:rPr lang="fi-FI" baseline="0" dirty="0" smtClean="0"/>
              <a:t> pienten porsaiden raudansaanti</a:t>
            </a:r>
          </a:p>
          <a:p>
            <a:r>
              <a:rPr lang="fi-FI" baseline="0" dirty="0" smtClean="0"/>
              <a:t>Mikäli possuille annetaan injektiona annettava rauta on lääkevalmiste, tulee siitä </a:t>
            </a:r>
            <a:r>
              <a:rPr lang="fi-FI" baseline="0" dirty="0" err="1" smtClean="0"/>
              <a:t>hoitomerkintaä</a:t>
            </a:r>
            <a:endParaRPr lang="fi-FI" baseline="0" dirty="0" smtClean="0"/>
          </a:p>
          <a:p>
            <a:endParaRPr lang="fi-FI" baseline="0" dirty="0" smtClean="0"/>
          </a:p>
        </p:txBody>
      </p:sp>
      <p:sp>
        <p:nvSpPr>
          <p:cNvPr id="4" name="Dian numeron paikkamerkki 3"/>
          <p:cNvSpPr>
            <a:spLocks noGrp="1"/>
          </p:cNvSpPr>
          <p:nvPr>
            <p:ph type="sldNum" sz="quarter" idx="10"/>
          </p:nvPr>
        </p:nvSpPr>
        <p:spPr/>
        <p:txBody>
          <a:bodyPr/>
          <a:lstStyle/>
          <a:p>
            <a:fld id="{B172A958-909D-48AB-9BC6-1B278D3D0E10}" type="slidenum">
              <a:rPr lang="fi-FI" smtClean="0"/>
              <a:t>15</a:t>
            </a:fld>
            <a:endParaRPr lang="fi-FI"/>
          </a:p>
        </p:txBody>
      </p:sp>
    </p:spTree>
    <p:extLst>
      <p:ext uri="{BB962C8B-B14F-4D97-AF65-F5344CB8AC3E}">
        <p14:creationId xmlns:p14="http://schemas.microsoft.com/office/powerpoint/2010/main" val="3749677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Eläinten hoidossa käytettäviä pellavansiemeniä</a:t>
            </a:r>
            <a:r>
              <a:rPr lang="fi-FI" baseline="0" dirty="0" smtClean="0"/>
              <a:t> </a:t>
            </a:r>
            <a:r>
              <a:rPr lang="fi-FI" baseline="0" dirty="0" err="1" smtClean="0"/>
              <a:t>esim</a:t>
            </a:r>
            <a:r>
              <a:rPr lang="fi-FI" baseline="0" dirty="0" smtClean="0"/>
              <a:t> naudan pötsiongelmiin tulee olla luonnonmukaisesti tuotettu samoin kuin esim. nokkonen merilevä . Nämä lasketaan luomusäännöissä rehuiksi ja näin ollen niiden tulee olla siis luomua. </a:t>
            </a:r>
          </a:p>
          <a:p>
            <a:r>
              <a:rPr lang="fi-FI" baseline="0" dirty="0" smtClean="0"/>
              <a:t>Samoin hiivan tulee olla luomua</a:t>
            </a:r>
            <a:endParaRPr lang="fi-FI" dirty="0"/>
          </a:p>
        </p:txBody>
      </p:sp>
      <p:sp>
        <p:nvSpPr>
          <p:cNvPr id="4" name="Dian numeron paikkamerkki 3"/>
          <p:cNvSpPr>
            <a:spLocks noGrp="1"/>
          </p:cNvSpPr>
          <p:nvPr>
            <p:ph type="sldNum" sz="quarter" idx="10"/>
          </p:nvPr>
        </p:nvSpPr>
        <p:spPr/>
        <p:txBody>
          <a:bodyPr/>
          <a:lstStyle/>
          <a:p>
            <a:fld id="{B172A958-909D-48AB-9BC6-1B278D3D0E10}" type="slidenum">
              <a:rPr lang="fi-FI" smtClean="0"/>
              <a:t>16</a:t>
            </a:fld>
            <a:endParaRPr lang="fi-FI"/>
          </a:p>
        </p:txBody>
      </p:sp>
    </p:spTree>
    <p:extLst>
      <p:ext uri="{BB962C8B-B14F-4D97-AF65-F5344CB8AC3E}">
        <p14:creationId xmlns:p14="http://schemas.microsoft.com/office/powerpoint/2010/main" val="1828576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Mistä</a:t>
            </a:r>
            <a:r>
              <a:rPr lang="fi-FI" baseline="0" dirty="0" smtClean="0"/>
              <a:t> hankittu:</a:t>
            </a:r>
          </a:p>
          <a:p>
            <a:r>
              <a:rPr lang="fi-FI" baseline="0" dirty="0" smtClean="0"/>
              <a:t>-uudistamista varten </a:t>
            </a:r>
          </a:p>
          <a:p>
            <a:r>
              <a:rPr lang="fi-FI" baseline="0" dirty="0" smtClean="0"/>
              <a:t>-uusi </a:t>
            </a:r>
            <a:r>
              <a:rPr lang="fi-FI" baseline="0" dirty="0" err="1" smtClean="0"/>
              <a:t>mehiläsiparvi</a:t>
            </a:r>
            <a:r>
              <a:rPr lang="fi-FI" baseline="0" dirty="0" smtClean="0"/>
              <a:t> tavanomaisesta tuotannosta uutta mehiläistarhaa varten mikäli  mehiläisten kuolleisuus on korkea tai </a:t>
            </a:r>
            <a:r>
              <a:rPr lang="fi-FI" baseline="0" dirty="0" err="1" smtClean="0"/>
              <a:t>poikkeukselliseten</a:t>
            </a:r>
            <a:r>
              <a:rPr lang="fi-FI" baseline="0" dirty="0" smtClean="0"/>
              <a:t> </a:t>
            </a:r>
            <a:r>
              <a:rPr lang="fi-FI" baseline="0" dirty="0" err="1" smtClean="0"/>
              <a:t>oslosuhteiden</a:t>
            </a:r>
            <a:r>
              <a:rPr lang="fi-FI" baseline="0" dirty="0" smtClean="0"/>
              <a:t> takia.  Toimijan tulee hakea  poikkeuslupa ELY-keskukselta, edellyttää ettei </a:t>
            </a:r>
            <a:r>
              <a:rPr lang="fi-FI" baseline="0" dirty="0" err="1" smtClean="0"/>
              <a:t>luomumehiläsiparvia</a:t>
            </a:r>
            <a:r>
              <a:rPr lang="fi-FI" baseline="0" dirty="0" smtClean="0"/>
              <a:t> ole saatavana. </a:t>
            </a:r>
          </a:p>
          <a:p>
            <a:endParaRPr lang="fi-FI" baseline="0" dirty="0" smtClean="0"/>
          </a:p>
          <a:p>
            <a:r>
              <a:rPr lang="fi-FI" baseline="0" dirty="0" smtClean="0"/>
              <a:t>Tuotantotarkastuksessa todetaan myös mennen vuoden vaikutus. </a:t>
            </a:r>
            <a:r>
              <a:rPr lang="fi-FI" baseline="0" dirty="0" err="1" smtClean="0"/>
              <a:t>Esim</a:t>
            </a:r>
            <a:r>
              <a:rPr lang="fi-FI" baseline="0" dirty="0" smtClean="0"/>
              <a:t> minkälainen sato on tullut ja kuinka mehiläiset ovat talvehtineet</a:t>
            </a:r>
            <a:endParaRPr lang="fi-FI" dirty="0"/>
          </a:p>
        </p:txBody>
      </p:sp>
      <p:sp>
        <p:nvSpPr>
          <p:cNvPr id="4" name="Dian numeron paikkamerkki 3"/>
          <p:cNvSpPr>
            <a:spLocks noGrp="1"/>
          </p:cNvSpPr>
          <p:nvPr>
            <p:ph type="sldNum" sz="quarter" idx="10"/>
          </p:nvPr>
        </p:nvSpPr>
        <p:spPr/>
        <p:txBody>
          <a:bodyPr/>
          <a:lstStyle/>
          <a:p>
            <a:fld id="{B172A958-909D-48AB-9BC6-1B278D3D0E10}" type="slidenum">
              <a:rPr lang="fi-FI" smtClean="0"/>
              <a:t>17</a:t>
            </a:fld>
            <a:endParaRPr lang="fi-FI"/>
          </a:p>
        </p:txBody>
      </p:sp>
    </p:spTree>
    <p:extLst>
      <p:ext uri="{BB962C8B-B14F-4D97-AF65-F5344CB8AC3E}">
        <p14:creationId xmlns:p14="http://schemas.microsoft.com/office/powerpoint/2010/main" val="30760477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Mitat ei </a:t>
            </a:r>
            <a:r>
              <a:rPr lang="fi-FI" dirty="0" err="1" smtClean="0"/>
              <a:t>iha</a:t>
            </a:r>
            <a:r>
              <a:rPr lang="fi-FI" dirty="0" smtClean="0"/>
              <a:t> pidä</a:t>
            </a:r>
            <a:r>
              <a:rPr lang="fi-FI" baseline="0" dirty="0" smtClean="0"/>
              <a:t> paikkansa mutta esimerkkinä kuinka lehti ja muut tiedot voi sijoittaa</a:t>
            </a:r>
            <a:endParaRPr lang="fi-FI" dirty="0"/>
          </a:p>
        </p:txBody>
      </p:sp>
      <p:sp>
        <p:nvSpPr>
          <p:cNvPr id="4" name="Dian numeron paikkamerkki 3"/>
          <p:cNvSpPr>
            <a:spLocks noGrp="1"/>
          </p:cNvSpPr>
          <p:nvPr>
            <p:ph type="sldNum" sz="quarter" idx="10"/>
          </p:nvPr>
        </p:nvSpPr>
        <p:spPr/>
        <p:txBody>
          <a:bodyPr/>
          <a:lstStyle/>
          <a:p>
            <a:fld id="{B172A958-909D-48AB-9BC6-1B278D3D0E10}" type="slidenum">
              <a:rPr lang="fi-FI" smtClean="0"/>
              <a:t>20</a:t>
            </a:fld>
            <a:endParaRPr lang="fi-FI"/>
          </a:p>
        </p:txBody>
      </p:sp>
    </p:spTree>
    <p:extLst>
      <p:ext uri="{BB962C8B-B14F-4D97-AF65-F5344CB8AC3E}">
        <p14:creationId xmlns:p14="http://schemas.microsoft.com/office/powerpoint/2010/main" val="6487182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Sampsan </a:t>
            </a:r>
            <a:r>
              <a:rPr lang="fi-FI" smtClean="0"/>
              <a:t>esityksestä poikkeamat</a:t>
            </a:r>
            <a:endParaRPr lang="fi-FI"/>
          </a:p>
        </p:txBody>
      </p:sp>
      <p:sp>
        <p:nvSpPr>
          <p:cNvPr id="4" name="Dian numeron paikkamerkki 3"/>
          <p:cNvSpPr>
            <a:spLocks noGrp="1"/>
          </p:cNvSpPr>
          <p:nvPr>
            <p:ph type="sldNum" sz="quarter" idx="10"/>
          </p:nvPr>
        </p:nvSpPr>
        <p:spPr/>
        <p:txBody>
          <a:bodyPr/>
          <a:lstStyle/>
          <a:p>
            <a:fld id="{B172A958-909D-48AB-9BC6-1B278D3D0E10}" type="slidenum">
              <a:rPr lang="fi-FI" smtClean="0"/>
              <a:t>25</a:t>
            </a:fld>
            <a:endParaRPr lang="fi-FI"/>
          </a:p>
        </p:txBody>
      </p:sp>
    </p:spTree>
    <p:extLst>
      <p:ext uri="{BB962C8B-B14F-4D97-AF65-F5344CB8AC3E}">
        <p14:creationId xmlns:p14="http://schemas.microsoft.com/office/powerpoint/2010/main" val="22440284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B172A958-909D-48AB-9BC6-1B278D3D0E10}" type="slidenum">
              <a:rPr lang="fi-FI" smtClean="0"/>
              <a:t>26</a:t>
            </a:fld>
            <a:endParaRPr lang="fi-FI"/>
          </a:p>
        </p:txBody>
      </p:sp>
    </p:spTree>
    <p:extLst>
      <p:ext uri="{BB962C8B-B14F-4D97-AF65-F5344CB8AC3E}">
        <p14:creationId xmlns:p14="http://schemas.microsoft.com/office/powerpoint/2010/main" val="2268019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smtClean="0"/>
          </a:p>
          <a:p>
            <a:r>
              <a:rPr lang="fi-FI" dirty="0" smtClean="0"/>
              <a:t>Komission asetuksessa artiklassa 65 on kirjoitettu että jokaisen jäsenvaltion on vähintään 5% luomutiloista otettava näytteet. </a:t>
            </a:r>
          </a:p>
          <a:p>
            <a:r>
              <a:rPr lang="fi-FI" dirty="0" smtClean="0"/>
              <a:t>Alkutuotannon tilat valitaan ohjeiden mukaan </a:t>
            </a:r>
            <a:r>
              <a:rPr lang="fi-FI" dirty="0" err="1" smtClean="0"/>
              <a:t>riiskiperusteisesti</a:t>
            </a:r>
            <a:r>
              <a:rPr lang="fi-FI" dirty="0" smtClean="0"/>
              <a:t> ja tänä vuonna VARELYN alueella otetaan näytteitä  viljavarastoista ja alkutuotannosta vähintään 20 . </a:t>
            </a:r>
          </a:p>
          <a:p>
            <a:endParaRPr lang="fi-FI" dirty="0"/>
          </a:p>
          <a:p>
            <a:r>
              <a:rPr lang="fi-FI" dirty="0" smtClean="0"/>
              <a:t>Näytteet ottaa koulutuettu ja valtuutettu  luomutarkastaja.  </a:t>
            </a:r>
          </a:p>
          <a:p>
            <a:endParaRPr lang="fi-FI" dirty="0"/>
          </a:p>
          <a:p>
            <a:r>
              <a:rPr lang="fi-FI" dirty="0" smtClean="0"/>
              <a:t>Luomurehuvalvonta on osa rehuvalvontaa ja </a:t>
            </a:r>
            <a:r>
              <a:rPr lang="fi-FI" dirty="0" err="1" smtClean="0"/>
              <a:t>toetutetaan</a:t>
            </a:r>
            <a:r>
              <a:rPr lang="fi-FI" dirty="0" smtClean="0"/>
              <a:t> osana sen </a:t>
            </a:r>
            <a:r>
              <a:rPr lang="fi-FI" dirty="0" err="1" smtClean="0"/>
              <a:t>valontasuunnitelmaa</a:t>
            </a:r>
            <a:r>
              <a:rPr lang="fi-FI" dirty="0" smtClean="0"/>
              <a:t>. </a:t>
            </a:r>
            <a:endParaRPr lang="fi-FI" dirty="0"/>
          </a:p>
        </p:txBody>
      </p:sp>
      <p:sp>
        <p:nvSpPr>
          <p:cNvPr id="4" name="Dian numeron paikkamerkki 3"/>
          <p:cNvSpPr>
            <a:spLocks noGrp="1"/>
          </p:cNvSpPr>
          <p:nvPr>
            <p:ph type="sldNum" sz="quarter" idx="10"/>
          </p:nvPr>
        </p:nvSpPr>
        <p:spPr/>
        <p:txBody>
          <a:bodyPr/>
          <a:lstStyle/>
          <a:p>
            <a:pPr>
              <a:defRPr/>
            </a:pPr>
            <a:fld id="{5312E06E-8A9D-4E03-A5FC-18B53F18C2A2}" type="slidenum">
              <a:rPr lang="fi-FI" smtClean="0"/>
              <a:pPr>
                <a:defRPr/>
              </a:pPr>
              <a:t>6</a:t>
            </a:fld>
            <a:endParaRPr lang="fi-FI"/>
          </a:p>
        </p:txBody>
      </p:sp>
    </p:spTree>
    <p:extLst>
      <p:ext uri="{BB962C8B-B14F-4D97-AF65-F5344CB8AC3E}">
        <p14:creationId xmlns:p14="http://schemas.microsoft.com/office/powerpoint/2010/main" val="3317639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B172A958-909D-48AB-9BC6-1B278D3D0E10}" type="slidenum">
              <a:rPr lang="fi-FI" smtClean="0"/>
              <a:t>8</a:t>
            </a:fld>
            <a:endParaRPr lang="fi-FI"/>
          </a:p>
        </p:txBody>
      </p:sp>
    </p:spTree>
    <p:extLst>
      <p:ext uri="{BB962C8B-B14F-4D97-AF65-F5344CB8AC3E}">
        <p14:creationId xmlns:p14="http://schemas.microsoft.com/office/powerpoint/2010/main" val="2178346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lvl="0"/>
            <a:r>
              <a:rPr lang="fi-FI" sz="1200" b="1" kern="1200" dirty="0" smtClean="0">
                <a:solidFill>
                  <a:schemeClr val="tx1"/>
                </a:solidFill>
                <a:effectLst/>
                <a:latin typeface="+mn-lt"/>
                <a:ea typeface="+mn-ea"/>
                <a:cs typeface="+mn-cs"/>
              </a:rPr>
              <a:t>1. huhtikuuta:</a:t>
            </a:r>
            <a:r>
              <a:rPr lang="fi-FI" sz="1200" kern="1200" dirty="0" smtClean="0">
                <a:solidFill>
                  <a:schemeClr val="tx1"/>
                </a:solidFill>
                <a:effectLst/>
                <a:latin typeface="+mn-lt"/>
                <a:ea typeface="+mn-ea"/>
                <a:cs typeface="+mn-cs"/>
              </a:rPr>
              <a:t> Eviran yleisen luvan piirissä 31.3.2018 olevia kasvilajeja ei poisteta yleisestä luvasta ajalla 1.4. -15.6.2018, vaikka markkinoille kyseisenä aikana tulleita eriä merkittäisiin luomulisäysaineistorekisteriin. Tästä syystä samoja lajeja voi tänä aikana olla sekä luomulisäysaineistorekisterissä että yleisen luvan piirissä.</a:t>
            </a:r>
          </a:p>
          <a:p>
            <a:pPr lvl="0"/>
            <a:r>
              <a:rPr lang="fi-FI" sz="1200" b="1" kern="1200" dirty="0" smtClean="0">
                <a:solidFill>
                  <a:schemeClr val="tx1"/>
                </a:solidFill>
                <a:effectLst/>
                <a:latin typeface="+mn-lt"/>
                <a:ea typeface="+mn-ea"/>
                <a:cs typeface="+mn-cs"/>
              </a:rPr>
              <a:t>15. huhtikuuta: </a:t>
            </a:r>
            <a:r>
              <a:rPr lang="fi-FI" sz="1200" kern="1200" dirty="0" smtClean="0">
                <a:solidFill>
                  <a:schemeClr val="tx1"/>
                </a:solidFill>
                <a:effectLst/>
                <a:latin typeface="+mn-lt"/>
                <a:ea typeface="+mn-ea"/>
                <a:cs typeface="+mn-cs"/>
              </a:rPr>
              <a:t>Toimitusvaikeus tarkoittaa tilannetta, missä yksikään myyjä ei pysty toimittamaan luomulisäysaineistoa ennen kylvöä tai istutusta, vaikka luomuviljelijä on tilannut lisäysaineiston hyvissä ajoin. Evira katsoo, että kevätkylvöisten kasvien osalta kohtuullinen takaraja toimitukselle on 15. huhtikuuta. Tämän jälkeen lupahakemusta voi perustella toimitusvaikeudella, eikä hakemuksen lähettämistä ELY-keskukseen enää ole syytä viivyttää. </a:t>
            </a:r>
          </a:p>
          <a:p>
            <a:pPr lvl="0"/>
            <a:r>
              <a:rPr lang="fi-FI" sz="1200" b="1" kern="1200" dirty="0" smtClean="0">
                <a:solidFill>
                  <a:schemeClr val="tx1"/>
                </a:solidFill>
                <a:effectLst/>
                <a:latin typeface="+mn-lt"/>
                <a:ea typeface="+mn-ea"/>
                <a:cs typeface="+mn-cs"/>
              </a:rPr>
              <a:t>1. toukokuuta.</a:t>
            </a:r>
            <a:r>
              <a:rPr lang="fi-FI" sz="1200" kern="1200" dirty="0" smtClean="0">
                <a:solidFill>
                  <a:schemeClr val="tx1"/>
                </a:solidFill>
                <a:effectLst/>
                <a:latin typeface="+mn-lt"/>
                <a:ea typeface="+mn-ea"/>
                <a:cs typeface="+mn-cs"/>
              </a:rPr>
              <a:t> Poikkeuslupaa on normaalisti haettava viimeistään 1. toukokuuta, mutta kylvö on sallittu vasta kun lupa on myönnetty.</a:t>
            </a:r>
          </a:p>
          <a:p>
            <a:r>
              <a:rPr lang="fi-FI" sz="1200" b="1" kern="1200" dirty="0" smtClean="0">
                <a:solidFill>
                  <a:schemeClr val="tx1"/>
                </a:solidFill>
                <a:effectLst/>
                <a:latin typeface="+mn-lt"/>
                <a:ea typeface="+mn-ea"/>
                <a:cs typeface="+mn-cs"/>
              </a:rPr>
              <a:t> </a:t>
            </a:r>
            <a:endParaRPr lang="fi-FI" sz="1200" kern="1200" dirty="0" smtClean="0">
              <a:solidFill>
                <a:schemeClr val="tx1"/>
              </a:solidFill>
              <a:effectLst/>
              <a:latin typeface="+mn-lt"/>
              <a:ea typeface="+mn-ea"/>
              <a:cs typeface="+mn-cs"/>
            </a:endParaRPr>
          </a:p>
          <a:p>
            <a:endParaRPr lang="fi-FI" dirty="0"/>
          </a:p>
        </p:txBody>
      </p:sp>
      <p:sp>
        <p:nvSpPr>
          <p:cNvPr id="4" name="Dian numeron paikkamerkki 3"/>
          <p:cNvSpPr>
            <a:spLocks noGrp="1"/>
          </p:cNvSpPr>
          <p:nvPr>
            <p:ph type="sldNum" sz="quarter" idx="10"/>
          </p:nvPr>
        </p:nvSpPr>
        <p:spPr/>
        <p:txBody>
          <a:bodyPr/>
          <a:lstStyle/>
          <a:p>
            <a:fld id="{B172A958-909D-48AB-9BC6-1B278D3D0E10}" type="slidenum">
              <a:rPr lang="fi-FI" smtClean="0"/>
              <a:t>9</a:t>
            </a:fld>
            <a:endParaRPr lang="fi-FI"/>
          </a:p>
        </p:txBody>
      </p:sp>
    </p:spTree>
    <p:extLst>
      <p:ext uri="{BB962C8B-B14F-4D97-AF65-F5344CB8AC3E}">
        <p14:creationId xmlns:p14="http://schemas.microsoft.com/office/powerpoint/2010/main" val="30309808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200" kern="1200" dirty="0" smtClean="0">
                <a:solidFill>
                  <a:schemeClr val="tx1"/>
                </a:solidFill>
                <a:effectLst/>
                <a:latin typeface="+mn-lt"/>
                <a:ea typeface="+mn-ea"/>
                <a:cs typeface="+mn-cs"/>
              </a:rPr>
              <a:t>Edellytyksenä tavanomaisten täydennystaimien käytölle on, että luomusuunnitelmassa on kuvattu, miten tavanomaiset taimet ovat tunnistettavissa kasvustossa kolmivuotisen siirtymäajan.</a:t>
            </a:r>
          </a:p>
          <a:p>
            <a:pPr marL="0" marR="0" lvl="0" indent="0" algn="l" defTabSz="914400" rtl="0" eaLnBrk="1" fontAlgn="auto" latinLnBrk="0" hangingPunct="1">
              <a:lnSpc>
                <a:spcPct val="100000"/>
              </a:lnSpc>
              <a:spcBef>
                <a:spcPts val="0"/>
              </a:spcBef>
              <a:spcAft>
                <a:spcPts val="0"/>
              </a:spcAft>
              <a:buClrTx/>
              <a:buSzTx/>
              <a:buFontTx/>
              <a:buNone/>
              <a:tabLst/>
              <a:defRPr/>
            </a:pPr>
            <a:endParaRPr lang="fi-FI"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i-FI" sz="1200" kern="1200" dirty="0" smtClean="0">
                <a:solidFill>
                  <a:schemeClr val="tx1"/>
                </a:solidFill>
                <a:effectLst/>
                <a:latin typeface="+mn-lt"/>
                <a:ea typeface="+mn-ea"/>
                <a:cs typeface="+mn-cs"/>
              </a:rPr>
              <a:t>Tavanomaisesta emokasvista voi ottaa luomumarjasatoa vasta istutusvuotta seuraavalla kasvukaudella</a:t>
            </a:r>
          </a:p>
          <a:p>
            <a:pPr marL="0" marR="0" lvl="0" indent="0" algn="l" defTabSz="914400" rtl="0" eaLnBrk="1" fontAlgn="auto" latinLnBrk="0" hangingPunct="1">
              <a:lnSpc>
                <a:spcPct val="100000"/>
              </a:lnSpc>
              <a:spcBef>
                <a:spcPts val="0"/>
              </a:spcBef>
              <a:spcAft>
                <a:spcPts val="0"/>
              </a:spcAft>
              <a:buClrTx/>
              <a:buSzTx/>
              <a:buFontTx/>
              <a:buNone/>
              <a:tabLst/>
              <a:defRPr/>
            </a:pPr>
            <a:endParaRPr lang="fi-FI"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i-FI" sz="1200" kern="1200" dirty="0" smtClean="0">
                <a:solidFill>
                  <a:schemeClr val="tx1"/>
                </a:solidFill>
                <a:effectLst/>
                <a:latin typeface="+mn-lt"/>
                <a:ea typeface="+mn-ea"/>
                <a:cs typeface="+mn-cs"/>
              </a:rPr>
              <a:t>Keruutuotannonohjeet on osa kasvituotannonohjeita</a:t>
            </a:r>
            <a:r>
              <a:rPr lang="fi-FI" sz="1200" kern="1200" baseline="0" dirty="0" smtClean="0">
                <a:solidFill>
                  <a:schemeClr val="tx1"/>
                </a:solidFill>
                <a:effectLst/>
                <a:latin typeface="+mn-lt"/>
                <a:ea typeface="+mn-ea"/>
                <a:cs typeface="+mn-cs"/>
              </a:rPr>
              <a:t> ja keruutuotteiden ostaa koskeva ohjeistus on siirretty luomutuotannon elintarviketuotannon ehtoihin.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i-FI"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i-FI" sz="1200" kern="1200" baseline="0" dirty="0" smtClean="0">
              <a:solidFill>
                <a:schemeClr val="tx1"/>
              </a:solidFill>
              <a:effectLst/>
              <a:latin typeface="+mn-lt"/>
              <a:ea typeface="+mn-ea"/>
              <a:cs typeface="+mn-cs"/>
            </a:endParaRPr>
          </a:p>
        </p:txBody>
      </p:sp>
      <p:sp>
        <p:nvSpPr>
          <p:cNvPr id="4" name="Dian numeron paikkamerkki 3"/>
          <p:cNvSpPr>
            <a:spLocks noGrp="1"/>
          </p:cNvSpPr>
          <p:nvPr>
            <p:ph type="sldNum" sz="quarter" idx="10"/>
          </p:nvPr>
        </p:nvSpPr>
        <p:spPr/>
        <p:txBody>
          <a:bodyPr/>
          <a:lstStyle/>
          <a:p>
            <a:fld id="{B172A958-909D-48AB-9BC6-1B278D3D0E10}" type="slidenum">
              <a:rPr lang="fi-FI" smtClean="0"/>
              <a:t>10</a:t>
            </a:fld>
            <a:endParaRPr lang="fi-FI"/>
          </a:p>
        </p:txBody>
      </p:sp>
    </p:spTree>
    <p:extLst>
      <p:ext uri="{BB962C8B-B14F-4D97-AF65-F5344CB8AC3E}">
        <p14:creationId xmlns:p14="http://schemas.microsoft.com/office/powerpoint/2010/main" val="9556714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200" kern="1200" dirty="0" smtClean="0">
                <a:solidFill>
                  <a:schemeClr val="tx1"/>
                </a:solidFill>
                <a:effectLst/>
                <a:latin typeface="+mn-lt"/>
                <a:ea typeface="+mn-ea"/>
                <a:cs typeface="+mn-cs"/>
              </a:rPr>
              <a:t>Siipikarja tulee pitää joko sisätiloissa tai sellaisessa ulkotarhassa, joka on kauttaaltaan aidattu ja katettu esimerkiksi riittävän tiheällä verkolla. Tämän johdosta luomutilojen siipikarjan ulkoiluvaatimusta aletaan soveltaa vasta 1.6.2018. Mikäli toimija haluaa aloittaa siipikarjan ulkoilun ennen kesäkuun alkua, on hänen tehtävä ulkona pidosta ilmoitus paikalliselle kunnaneläinlääkärille.</a:t>
            </a:r>
          </a:p>
          <a:p>
            <a:endParaRPr lang="fi-FI" dirty="0"/>
          </a:p>
        </p:txBody>
      </p:sp>
      <p:sp>
        <p:nvSpPr>
          <p:cNvPr id="4" name="Dian numeron paikkamerkki 3"/>
          <p:cNvSpPr>
            <a:spLocks noGrp="1"/>
          </p:cNvSpPr>
          <p:nvPr>
            <p:ph type="sldNum" sz="quarter" idx="10"/>
          </p:nvPr>
        </p:nvSpPr>
        <p:spPr/>
        <p:txBody>
          <a:bodyPr/>
          <a:lstStyle/>
          <a:p>
            <a:fld id="{B172A958-909D-48AB-9BC6-1B278D3D0E10}" type="slidenum">
              <a:rPr lang="fi-FI" smtClean="0"/>
              <a:t>11</a:t>
            </a:fld>
            <a:endParaRPr lang="fi-FI"/>
          </a:p>
        </p:txBody>
      </p:sp>
    </p:spTree>
    <p:extLst>
      <p:ext uri="{BB962C8B-B14F-4D97-AF65-F5344CB8AC3E}">
        <p14:creationId xmlns:p14="http://schemas.microsoft.com/office/powerpoint/2010/main" val="35355095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Sonneilla</a:t>
            </a:r>
            <a:r>
              <a:rPr lang="fi-FI" baseline="0" dirty="0" smtClean="0"/>
              <a:t> ja loppulihotusvaiheessa olevilla naudoilla on mahdollisuus poiketa pääsäännöstä, ja niistä on enemmän tuotantoehdoissa ja voi toki soittaa ja kysyä tarkemmin jos on s</a:t>
            </a:r>
            <a:endParaRPr lang="fi-FI" dirty="0"/>
          </a:p>
        </p:txBody>
      </p:sp>
      <p:sp>
        <p:nvSpPr>
          <p:cNvPr id="4" name="Dian numeron paikkamerkki 3"/>
          <p:cNvSpPr>
            <a:spLocks noGrp="1"/>
          </p:cNvSpPr>
          <p:nvPr>
            <p:ph type="sldNum" sz="quarter" idx="10"/>
          </p:nvPr>
        </p:nvSpPr>
        <p:spPr/>
        <p:txBody>
          <a:bodyPr/>
          <a:lstStyle/>
          <a:p>
            <a:fld id="{B172A958-909D-48AB-9BC6-1B278D3D0E10}" type="slidenum">
              <a:rPr lang="fi-FI" smtClean="0"/>
              <a:t>12</a:t>
            </a:fld>
            <a:endParaRPr lang="fi-FI"/>
          </a:p>
        </p:txBody>
      </p:sp>
    </p:spTree>
    <p:extLst>
      <p:ext uri="{BB962C8B-B14F-4D97-AF65-F5344CB8AC3E}">
        <p14:creationId xmlns:p14="http://schemas.microsoft.com/office/powerpoint/2010/main" val="12149038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B172A958-909D-48AB-9BC6-1B278D3D0E10}" type="slidenum">
              <a:rPr lang="fi-FI" smtClean="0"/>
              <a:t>13</a:t>
            </a:fld>
            <a:endParaRPr lang="fi-FI"/>
          </a:p>
        </p:txBody>
      </p:sp>
    </p:spTree>
    <p:extLst>
      <p:ext uri="{BB962C8B-B14F-4D97-AF65-F5344CB8AC3E}">
        <p14:creationId xmlns:p14="http://schemas.microsoft.com/office/powerpoint/2010/main" val="26306477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Tavanomaisten</a:t>
            </a:r>
            <a:r>
              <a:rPr lang="fi-FI" baseline="0" dirty="0" smtClean="0"/>
              <a:t> enintään 18 </a:t>
            </a:r>
            <a:r>
              <a:rPr lang="fi-FI" baseline="0" dirty="0" err="1" smtClean="0"/>
              <a:t>vkon</a:t>
            </a:r>
            <a:r>
              <a:rPr lang="fi-FI" baseline="0" dirty="0" smtClean="0"/>
              <a:t> ikäisiä nuorikoita munantuotantoon , koska luomunuorikoita ei ole saatavana</a:t>
            </a:r>
          </a:p>
          <a:p>
            <a:endParaRPr lang="fi-FI" baseline="0" dirty="0" smtClean="0"/>
          </a:p>
          <a:p>
            <a:r>
              <a:rPr lang="fi-FI" baseline="0" dirty="0" smtClean="0"/>
              <a:t>Yksimahaisten kotieläinten ruokintapoikkeus, jossa tavanomaista valkuaisrehua voidaan käyttää enintään 5% vuosittain, käyttö edellyttää että luomuvalkuaisrehua ei ole luomutilalla saatavilla. Kirjanpito rehuista ja varmistaminen ettei 5% ylity 12 kk:n jaksolla. </a:t>
            </a:r>
          </a:p>
          <a:p>
            <a:r>
              <a:rPr lang="fi-FI" baseline="0" dirty="0" smtClean="0"/>
              <a:t>Ei tarvitse poikkeuslupaa tämän poikkeuksen käyttöön. </a:t>
            </a:r>
            <a:endParaRPr lang="fi-FI" dirty="0"/>
          </a:p>
        </p:txBody>
      </p:sp>
      <p:sp>
        <p:nvSpPr>
          <p:cNvPr id="4" name="Dian numeron paikkamerkki 3"/>
          <p:cNvSpPr>
            <a:spLocks noGrp="1"/>
          </p:cNvSpPr>
          <p:nvPr>
            <p:ph type="sldNum" sz="quarter" idx="10"/>
          </p:nvPr>
        </p:nvSpPr>
        <p:spPr/>
        <p:txBody>
          <a:bodyPr/>
          <a:lstStyle/>
          <a:p>
            <a:fld id="{B172A958-909D-48AB-9BC6-1B278D3D0E10}" type="slidenum">
              <a:rPr lang="fi-FI" smtClean="0"/>
              <a:t>14</a:t>
            </a:fld>
            <a:endParaRPr lang="fi-FI"/>
          </a:p>
        </p:txBody>
      </p:sp>
    </p:spTree>
    <p:extLst>
      <p:ext uri="{BB962C8B-B14F-4D97-AF65-F5344CB8AC3E}">
        <p14:creationId xmlns:p14="http://schemas.microsoft.com/office/powerpoint/2010/main" val="34317438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loitusdia_vihreä">
    <p:spTree>
      <p:nvGrpSpPr>
        <p:cNvPr id="1" name=""/>
        <p:cNvGrpSpPr/>
        <p:nvPr/>
      </p:nvGrpSpPr>
      <p:grpSpPr>
        <a:xfrm>
          <a:off x="0" y="0"/>
          <a:ext cx="0" cy="0"/>
          <a:chOff x="0" y="0"/>
          <a:chExt cx="0" cy="0"/>
        </a:xfrm>
      </p:grpSpPr>
      <p:sp>
        <p:nvSpPr>
          <p:cNvPr id="10" name="Rektangel 9"/>
          <p:cNvSpPr/>
          <p:nvPr userDrawn="1"/>
        </p:nvSpPr>
        <p:spPr>
          <a:xfrm>
            <a:off x="0" y="981075"/>
            <a:ext cx="9144000" cy="58769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i-FI"/>
          </a:p>
        </p:txBody>
      </p:sp>
      <p:sp>
        <p:nvSpPr>
          <p:cNvPr id="6" name="Otsikko 6"/>
          <p:cNvSpPr>
            <a:spLocks noGrp="1"/>
          </p:cNvSpPr>
          <p:nvPr>
            <p:ph type="title" hasCustomPrompt="1"/>
          </p:nvPr>
        </p:nvSpPr>
        <p:spPr>
          <a:xfrm>
            <a:off x="395536" y="2924944"/>
            <a:ext cx="6048672" cy="1584176"/>
          </a:xfrm>
          <a:prstGeom prst="rect">
            <a:avLst/>
          </a:prstGeom>
        </p:spPr>
        <p:txBody>
          <a:bodyPr/>
          <a:lstStyle>
            <a:lvl1pPr algn="ctr">
              <a:defRPr sz="3600" baseline="0">
                <a:solidFill>
                  <a:schemeClr val="bg1"/>
                </a:solidFill>
              </a:defRPr>
            </a:lvl1pPr>
          </a:lstStyle>
          <a:p>
            <a:r>
              <a:rPr lang="fi-FI" dirty="0" smtClean="0"/>
              <a:t>Lisää otsikko</a:t>
            </a:r>
            <a:endParaRPr lang="fi-FI" dirty="0"/>
          </a:p>
        </p:txBody>
      </p:sp>
      <p:sp>
        <p:nvSpPr>
          <p:cNvPr id="12" name="Platshållare för datum 3"/>
          <p:cNvSpPr>
            <a:spLocks noGrp="1"/>
          </p:cNvSpPr>
          <p:nvPr>
            <p:ph type="dt" sz="half" idx="13"/>
          </p:nvPr>
        </p:nvSpPr>
        <p:spPr>
          <a:xfrm>
            <a:off x="2915816" y="6381328"/>
            <a:ext cx="936104" cy="360040"/>
          </a:xfrm>
        </p:spPr>
        <p:txBody>
          <a:bodyPr/>
          <a:lstStyle>
            <a:lvl1pPr algn="ctr">
              <a:defRPr>
                <a:solidFill>
                  <a:schemeClr val="bg1"/>
                </a:solidFill>
              </a:defRPr>
            </a:lvl1pPr>
          </a:lstStyle>
          <a:p>
            <a:r>
              <a:rPr lang="fi-FI" smtClean="0"/>
              <a:t>5.4.2018</a:t>
            </a:r>
            <a:endParaRPr lang="fi-FI" dirty="0"/>
          </a:p>
        </p:txBody>
      </p:sp>
      <p:sp>
        <p:nvSpPr>
          <p:cNvPr id="13" name="Platshållare för sidfot 4"/>
          <p:cNvSpPr>
            <a:spLocks noGrp="1"/>
          </p:cNvSpPr>
          <p:nvPr>
            <p:ph type="ftr" sz="quarter" idx="14"/>
          </p:nvPr>
        </p:nvSpPr>
        <p:spPr>
          <a:xfrm>
            <a:off x="395536" y="6093296"/>
            <a:ext cx="6048672" cy="288032"/>
          </a:xfrm>
        </p:spPr>
        <p:txBody>
          <a:bodyPr/>
          <a:lstStyle>
            <a:lvl1pPr algn="ctr">
              <a:defRPr>
                <a:solidFill>
                  <a:schemeClr val="bg1"/>
                </a:solidFill>
              </a:defRPr>
            </a:lvl1pPr>
          </a:lstStyle>
          <a:p>
            <a:r>
              <a:rPr lang="fi-FI" smtClean="0"/>
              <a:t>Strang Eila</a:t>
            </a:r>
            <a:endParaRPr lang="fi-FI" dirty="0"/>
          </a:p>
        </p:txBody>
      </p:sp>
      <p:pic>
        <p:nvPicPr>
          <p:cNvPr id="9" name="Kuva 8"/>
          <p:cNvPicPr>
            <a:picLocks noChangeAspect="1"/>
          </p:cNvPicPr>
          <p:nvPr userDrawn="1"/>
        </p:nvPicPr>
        <p:blipFill rotWithShape="1">
          <a:blip r:embed="rId2" cstate="print">
            <a:extLst>
              <a:ext uri="{28A0092B-C50C-407E-A947-70E740481C1C}">
                <a14:useLocalDpi xmlns:a14="http://schemas.microsoft.com/office/drawing/2010/main" val="0"/>
              </a:ext>
            </a:extLst>
          </a:blip>
          <a:srcRect r="38773"/>
          <a:stretch/>
        </p:blipFill>
        <p:spPr>
          <a:xfrm>
            <a:off x="6516216" y="1952836"/>
            <a:ext cx="2628292" cy="4428492"/>
          </a:xfrm>
          <a:prstGeom prst="rect">
            <a:avLst/>
          </a:prstGeom>
        </p:spPr>
      </p:pic>
      <p:sp>
        <p:nvSpPr>
          <p:cNvPr id="8" name="Alaotsikko 2"/>
          <p:cNvSpPr>
            <a:spLocks noGrp="1"/>
          </p:cNvSpPr>
          <p:nvPr>
            <p:ph type="subTitle" idx="1"/>
          </p:nvPr>
        </p:nvSpPr>
        <p:spPr>
          <a:xfrm>
            <a:off x="407567" y="4536664"/>
            <a:ext cx="6036642" cy="1556632"/>
          </a:xfrm>
          <a:prstGeom prst="rect">
            <a:avLst/>
          </a:prstGeo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Tree>
    <p:extLst>
      <p:ext uri="{BB962C8B-B14F-4D97-AF65-F5344CB8AC3E}">
        <p14:creationId xmlns:p14="http://schemas.microsoft.com/office/powerpoint/2010/main" val="793031817"/>
      </p:ext>
    </p:extLst>
  </p:cSld>
  <p:clrMapOvr>
    <a:masterClrMapping/>
  </p:clrMapOvr>
  <p:timing>
    <p:tnLst>
      <p:par>
        <p:cTn id="1" dur="indefinite" restart="never" nodeType="tmRoot"/>
      </p:par>
    </p:tnLst>
  </p:timing>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4_Otsikko ja kuv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971600" y="4947046"/>
            <a:ext cx="6480720" cy="498178"/>
          </a:xfrm>
          <a:prstGeom prst="rect">
            <a:avLst/>
          </a:prstGeom>
        </p:spPr>
        <p:txBody>
          <a:bodyPr anchor="b"/>
          <a:lstStyle>
            <a:lvl1pPr algn="l">
              <a:defRPr sz="2200" b="0">
                <a:solidFill>
                  <a:schemeClr val="tx1"/>
                </a:solidFill>
              </a:defRPr>
            </a:lvl1pPr>
          </a:lstStyle>
          <a:p>
            <a:r>
              <a:rPr lang="fi-FI" dirty="0" smtClean="0"/>
              <a:t>Muokkaa perustyyli napsauttamalla</a:t>
            </a:r>
            <a:endParaRPr lang="fi-FI" dirty="0"/>
          </a:p>
        </p:txBody>
      </p:sp>
      <p:sp>
        <p:nvSpPr>
          <p:cNvPr id="3" name="Platshållare för bild 2"/>
          <p:cNvSpPr>
            <a:spLocks noGrp="1"/>
          </p:cNvSpPr>
          <p:nvPr>
            <p:ph type="pic" idx="1"/>
          </p:nvPr>
        </p:nvSpPr>
        <p:spPr>
          <a:xfrm>
            <a:off x="971600" y="1268760"/>
            <a:ext cx="6480720" cy="36004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fi-FI"/>
          </a:p>
        </p:txBody>
      </p:sp>
      <p:sp>
        <p:nvSpPr>
          <p:cNvPr id="4" name="Platshållare för text 3"/>
          <p:cNvSpPr>
            <a:spLocks noGrp="1"/>
          </p:cNvSpPr>
          <p:nvPr>
            <p:ph type="body" sz="half" idx="2"/>
          </p:nvPr>
        </p:nvSpPr>
        <p:spPr>
          <a:xfrm>
            <a:off x="971600" y="5511354"/>
            <a:ext cx="6480720" cy="509934"/>
          </a:xfrm>
          <a:prstGeom prst="rect">
            <a:avLst/>
          </a:prstGeo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8" name="Alatunnisteen paikkamerkki 5"/>
          <p:cNvSpPr>
            <a:spLocks noGrp="1"/>
          </p:cNvSpPr>
          <p:nvPr>
            <p:ph type="ftr" sz="quarter" idx="3"/>
          </p:nvPr>
        </p:nvSpPr>
        <p:spPr>
          <a:xfrm>
            <a:off x="827584" y="6357937"/>
            <a:ext cx="6696744" cy="365125"/>
          </a:xfrm>
          <a:prstGeom prst="rect">
            <a:avLst/>
          </a:prstGeom>
        </p:spPr>
        <p:txBody>
          <a:bodyPr vert="horz" lIns="91440" tIns="45720" rIns="91440" bIns="45720" rtlCol="0" anchor="ctr"/>
          <a:lstStyle>
            <a:lvl1pPr algn="l">
              <a:defRPr sz="1000" baseline="0" smtClean="0">
                <a:solidFill>
                  <a:schemeClr val="tx1"/>
                </a:solidFill>
                <a:cs typeface="+mn-cs"/>
              </a:defRPr>
            </a:lvl1pPr>
          </a:lstStyle>
          <a:p>
            <a:pPr>
              <a:defRPr/>
            </a:pPr>
            <a:r>
              <a:rPr lang="fi-FI" smtClean="0"/>
              <a:t>Strang Eila</a:t>
            </a:r>
            <a:endParaRPr lang="fi-FI" dirty="0"/>
          </a:p>
        </p:txBody>
      </p:sp>
      <p:sp>
        <p:nvSpPr>
          <p:cNvPr id="9" name="Dian numeron paikkamerkki 6"/>
          <p:cNvSpPr>
            <a:spLocks noGrp="1"/>
          </p:cNvSpPr>
          <p:nvPr>
            <p:ph type="sldNum" sz="quarter" idx="4"/>
          </p:nvPr>
        </p:nvSpPr>
        <p:spPr>
          <a:xfrm>
            <a:off x="251198" y="6357936"/>
            <a:ext cx="421368" cy="360040"/>
          </a:xfrm>
          <a:prstGeom prst="rect">
            <a:avLst/>
          </a:prstGeom>
        </p:spPr>
        <p:txBody>
          <a:bodyPr vert="horz" lIns="91440" tIns="45720" rIns="91440" bIns="45720" rtlCol="0" anchor="ctr"/>
          <a:lstStyle>
            <a:lvl1pPr algn="r">
              <a:defRPr sz="1000" baseline="0" smtClean="0">
                <a:solidFill>
                  <a:schemeClr val="tx1"/>
                </a:solidFill>
                <a:cs typeface="+mn-cs"/>
              </a:defRPr>
            </a:lvl1pPr>
          </a:lstStyle>
          <a:p>
            <a:pPr>
              <a:defRPr/>
            </a:pPr>
            <a:fld id="{1F70512E-3501-4C97-9457-F6C16E24E41E}" type="slidenum">
              <a:rPr lang="fi-FI"/>
              <a:pPr>
                <a:defRPr/>
              </a:pPr>
              <a:t>‹#›</a:t>
            </a:fld>
            <a:endParaRPr lang="fi-FI" dirty="0"/>
          </a:p>
        </p:txBody>
      </p:sp>
    </p:spTree>
    <p:extLst>
      <p:ext uri="{BB962C8B-B14F-4D97-AF65-F5344CB8AC3E}">
        <p14:creationId xmlns:p14="http://schemas.microsoft.com/office/powerpoint/2010/main" val="2674564219"/>
      </p:ext>
    </p:extLst>
  </p:cSld>
  <p:clrMapOvr>
    <a:masterClrMapping/>
  </p:clrMapOvr>
  <p:timing>
    <p:tnLst>
      <p:par>
        <p:cTn id="1" dur="indefinite" restart="never" nodeType="tmRoot"/>
      </p:par>
    </p:tnLst>
  </p:timing>
  <p:hf hdr="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4_ kuva">
    <p:spTree>
      <p:nvGrpSpPr>
        <p:cNvPr id="1" name=""/>
        <p:cNvGrpSpPr/>
        <p:nvPr/>
      </p:nvGrpSpPr>
      <p:grpSpPr>
        <a:xfrm>
          <a:off x="0" y="0"/>
          <a:ext cx="0" cy="0"/>
          <a:chOff x="0" y="0"/>
          <a:chExt cx="0" cy="0"/>
        </a:xfrm>
      </p:grpSpPr>
      <p:sp>
        <p:nvSpPr>
          <p:cNvPr id="3" name="Platshållare för bild 2"/>
          <p:cNvSpPr>
            <a:spLocks noGrp="1"/>
          </p:cNvSpPr>
          <p:nvPr>
            <p:ph type="pic" idx="1"/>
          </p:nvPr>
        </p:nvSpPr>
        <p:spPr>
          <a:xfrm>
            <a:off x="251520" y="260648"/>
            <a:ext cx="8640960" cy="532859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fi-FI"/>
          </a:p>
        </p:txBody>
      </p:sp>
      <p:sp>
        <p:nvSpPr>
          <p:cNvPr id="4" name="Platshållare för text 3"/>
          <p:cNvSpPr>
            <a:spLocks noGrp="1"/>
          </p:cNvSpPr>
          <p:nvPr>
            <p:ph type="body" sz="half" idx="2"/>
          </p:nvPr>
        </p:nvSpPr>
        <p:spPr>
          <a:xfrm>
            <a:off x="251520" y="5661248"/>
            <a:ext cx="8640960" cy="509934"/>
          </a:xfrm>
          <a:prstGeom prst="rect">
            <a:avLst/>
          </a:prstGeo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8" name="Alatunnisteen paikkamerkki 5"/>
          <p:cNvSpPr>
            <a:spLocks noGrp="1"/>
          </p:cNvSpPr>
          <p:nvPr>
            <p:ph type="ftr" sz="quarter" idx="3"/>
          </p:nvPr>
        </p:nvSpPr>
        <p:spPr>
          <a:xfrm>
            <a:off x="827584" y="6357937"/>
            <a:ext cx="6696744" cy="365125"/>
          </a:xfrm>
          <a:prstGeom prst="rect">
            <a:avLst/>
          </a:prstGeom>
        </p:spPr>
        <p:txBody>
          <a:bodyPr vert="horz" lIns="91440" tIns="45720" rIns="91440" bIns="45720" rtlCol="0" anchor="ctr"/>
          <a:lstStyle>
            <a:lvl1pPr algn="l">
              <a:defRPr sz="1000" baseline="0" smtClean="0">
                <a:solidFill>
                  <a:schemeClr val="tx1"/>
                </a:solidFill>
                <a:cs typeface="+mn-cs"/>
              </a:defRPr>
            </a:lvl1pPr>
          </a:lstStyle>
          <a:p>
            <a:pPr>
              <a:defRPr/>
            </a:pPr>
            <a:r>
              <a:rPr lang="fi-FI" smtClean="0"/>
              <a:t>Strang Eila</a:t>
            </a:r>
            <a:endParaRPr lang="fi-FI" dirty="0"/>
          </a:p>
        </p:txBody>
      </p:sp>
      <p:sp>
        <p:nvSpPr>
          <p:cNvPr id="9" name="Dian numeron paikkamerkki 6"/>
          <p:cNvSpPr>
            <a:spLocks noGrp="1"/>
          </p:cNvSpPr>
          <p:nvPr>
            <p:ph type="sldNum" sz="quarter" idx="4"/>
          </p:nvPr>
        </p:nvSpPr>
        <p:spPr>
          <a:xfrm>
            <a:off x="251198" y="6357936"/>
            <a:ext cx="421368" cy="360040"/>
          </a:xfrm>
          <a:prstGeom prst="rect">
            <a:avLst/>
          </a:prstGeom>
        </p:spPr>
        <p:txBody>
          <a:bodyPr vert="horz" lIns="91440" tIns="45720" rIns="91440" bIns="45720" rtlCol="0" anchor="ctr"/>
          <a:lstStyle>
            <a:lvl1pPr algn="r">
              <a:defRPr sz="1000" baseline="0" smtClean="0">
                <a:solidFill>
                  <a:schemeClr val="tx1"/>
                </a:solidFill>
                <a:cs typeface="+mn-cs"/>
              </a:defRPr>
            </a:lvl1pPr>
          </a:lstStyle>
          <a:p>
            <a:pPr>
              <a:defRPr/>
            </a:pPr>
            <a:fld id="{1F70512E-3501-4C97-9457-F6C16E24E41E}" type="slidenum">
              <a:rPr lang="fi-FI"/>
              <a:pPr>
                <a:defRPr/>
              </a:pPr>
              <a:t>‹#›</a:t>
            </a:fld>
            <a:endParaRPr lang="fi-FI" dirty="0"/>
          </a:p>
        </p:txBody>
      </p:sp>
    </p:spTree>
    <p:extLst>
      <p:ext uri="{BB962C8B-B14F-4D97-AF65-F5344CB8AC3E}">
        <p14:creationId xmlns:p14="http://schemas.microsoft.com/office/powerpoint/2010/main" val="2460058554"/>
      </p:ext>
    </p:extLst>
  </p:cSld>
  <p:clrMapOvr>
    <a:masterClrMapping/>
  </p:clrMapOvr>
  <p:timing>
    <p:tnLst>
      <p:par>
        <p:cTn id="1" dur="indefinite" restart="never" nodeType="tmRoot"/>
      </p:par>
    </p:tnLst>
  </p:timing>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 otsikko ja sisältölokero">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251520" y="1268760"/>
            <a:ext cx="8352928" cy="1143000"/>
          </a:xfrm>
          <a:prstGeom prst="rect">
            <a:avLst/>
          </a:prstGeom>
        </p:spPr>
        <p:txBody>
          <a:bodyPr/>
          <a:lstStyle>
            <a:lvl1pPr>
              <a:defRPr sz="3000">
                <a:solidFill>
                  <a:schemeClr val="tx1"/>
                </a:solidFill>
              </a:defRPr>
            </a:lvl1pPr>
          </a:lstStyle>
          <a:p>
            <a:r>
              <a:rPr lang="fi-FI" dirty="0" smtClean="0"/>
              <a:t>Lisää otsikko</a:t>
            </a:r>
            <a:endParaRPr lang="fi-FI" dirty="0"/>
          </a:p>
        </p:txBody>
      </p:sp>
      <p:sp>
        <p:nvSpPr>
          <p:cNvPr id="7" name="Alatunnisteen paikkamerkki 5"/>
          <p:cNvSpPr>
            <a:spLocks noGrp="1"/>
          </p:cNvSpPr>
          <p:nvPr>
            <p:ph type="ftr" sz="quarter" idx="3"/>
          </p:nvPr>
        </p:nvSpPr>
        <p:spPr>
          <a:xfrm>
            <a:off x="827584" y="6357937"/>
            <a:ext cx="6696744" cy="365125"/>
          </a:xfrm>
          <a:prstGeom prst="rect">
            <a:avLst/>
          </a:prstGeom>
        </p:spPr>
        <p:txBody>
          <a:bodyPr vert="horz" lIns="91440" tIns="45720" rIns="91440" bIns="45720" rtlCol="0" anchor="ctr"/>
          <a:lstStyle>
            <a:lvl1pPr algn="l">
              <a:defRPr sz="1000" baseline="0" smtClean="0">
                <a:solidFill>
                  <a:schemeClr val="tx1"/>
                </a:solidFill>
                <a:cs typeface="+mn-cs"/>
              </a:defRPr>
            </a:lvl1pPr>
          </a:lstStyle>
          <a:p>
            <a:pPr>
              <a:defRPr/>
            </a:pPr>
            <a:r>
              <a:rPr lang="fi-FI" smtClean="0"/>
              <a:t>Strang Eila</a:t>
            </a:r>
            <a:endParaRPr lang="fi-FI" dirty="0"/>
          </a:p>
        </p:txBody>
      </p:sp>
      <p:sp>
        <p:nvSpPr>
          <p:cNvPr id="8" name="Dian numeron paikkamerkki 6"/>
          <p:cNvSpPr>
            <a:spLocks noGrp="1"/>
          </p:cNvSpPr>
          <p:nvPr>
            <p:ph type="sldNum" sz="quarter" idx="4"/>
          </p:nvPr>
        </p:nvSpPr>
        <p:spPr>
          <a:xfrm>
            <a:off x="251198" y="6357936"/>
            <a:ext cx="421368" cy="360040"/>
          </a:xfrm>
          <a:prstGeom prst="rect">
            <a:avLst/>
          </a:prstGeom>
        </p:spPr>
        <p:txBody>
          <a:bodyPr vert="horz" lIns="91440" tIns="45720" rIns="91440" bIns="45720" rtlCol="0" anchor="ctr"/>
          <a:lstStyle>
            <a:lvl1pPr algn="r">
              <a:defRPr sz="1000" baseline="0" smtClean="0">
                <a:solidFill>
                  <a:schemeClr val="tx1"/>
                </a:solidFill>
                <a:cs typeface="+mn-cs"/>
              </a:defRPr>
            </a:lvl1pPr>
          </a:lstStyle>
          <a:p>
            <a:pPr>
              <a:defRPr/>
            </a:pPr>
            <a:fld id="{1F70512E-3501-4C97-9457-F6C16E24E41E}" type="slidenum">
              <a:rPr lang="fi-FI"/>
              <a:pPr>
                <a:defRPr/>
              </a:pPr>
              <a:t>‹#›</a:t>
            </a:fld>
            <a:endParaRPr lang="fi-FI" dirty="0"/>
          </a:p>
        </p:txBody>
      </p:sp>
      <p:sp>
        <p:nvSpPr>
          <p:cNvPr id="6" name="Tekstin paikkamerkki 16"/>
          <p:cNvSpPr>
            <a:spLocks noGrp="1"/>
          </p:cNvSpPr>
          <p:nvPr>
            <p:ph type="body" sz="quarter" idx="11"/>
          </p:nvPr>
        </p:nvSpPr>
        <p:spPr>
          <a:xfrm>
            <a:off x="251198" y="2552586"/>
            <a:ext cx="8373938" cy="3324685"/>
          </a:xfrm>
          <a:prstGeom prst="rect">
            <a:avLst/>
          </a:prstGeom>
        </p:spPr>
        <p:txBody>
          <a:bodyPr/>
          <a:lstStyle>
            <a:lvl1pPr>
              <a:buClr>
                <a:schemeClr val="accent2"/>
              </a:buClr>
              <a:buFont typeface="Wingdings" pitchFamily="2" charset="2"/>
              <a:buChar char="§"/>
              <a:defRPr sz="2200" baseline="0">
                <a:solidFill>
                  <a:schemeClr val="tx1"/>
                </a:solidFill>
              </a:defRPr>
            </a:lvl1pPr>
            <a:lvl2pPr marL="800100" indent="-342900">
              <a:buFont typeface="Arial" panose="020B0604020202020204" pitchFamily="34" charset="0"/>
              <a:buChar char="–"/>
              <a:defRPr sz="2200"/>
            </a:lvl2pPr>
            <a:lvl3pPr>
              <a:buClr>
                <a:schemeClr val="accent2"/>
              </a:buClr>
              <a:defRPr/>
            </a:lvl3pPr>
            <a:lvl4pPr marL="1600200" indent="-228600">
              <a:buFont typeface="Arial" panose="020B0604020202020204" pitchFamily="34" charset="0"/>
              <a:buChar char="–"/>
              <a:defRPr/>
            </a:lvl4pPr>
            <a:lvl5pPr>
              <a:buClr>
                <a:schemeClr val="accent2"/>
              </a:buClr>
              <a:defRPr/>
            </a:lvl5pPr>
            <a:lvl6pPr marL="2628900" indent="-342900">
              <a:buClr>
                <a:schemeClr val="accent1"/>
              </a:buClr>
              <a:buFont typeface="Wingdings" panose="05000000000000000000" pitchFamily="2" charset="2"/>
              <a:buChar char="§"/>
              <a:defRPr/>
            </a:lvl6pPr>
            <a:lvl7pPr>
              <a:buClr>
                <a:schemeClr val="accent1"/>
              </a:buClr>
              <a:defRPr/>
            </a:lvl7pPr>
            <a:lvl8pPr>
              <a:buClr>
                <a:schemeClr val="accent1"/>
              </a:buClr>
              <a:defRPr/>
            </a:lvl8pPr>
            <a:lvl9pPr>
              <a:buClr>
                <a:schemeClr val="accent1"/>
              </a:buClr>
              <a:defRPr/>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smtClean="0"/>
          </a:p>
        </p:txBody>
      </p:sp>
    </p:spTree>
    <p:extLst>
      <p:ext uri="{BB962C8B-B14F-4D97-AF65-F5344CB8AC3E}">
        <p14:creationId xmlns:p14="http://schemas.microsoft.com/office/powerpoint/2010/main" val="1275251099"/>
      </p:ext>
    </p:extLst>
  </p:cSld>
  <p:clrMapOvr>
    <a:masterClrMapping/>
  </p:clrMapOvr>
  <p:timing>
    <p:tnLst>
      <p:par>
        <p:cTn id="1" dur="indefinite" restart="never" nodeType="tmRoot"/>
      </p:par>
    </p:tnLst>
  </p:timing>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 Otsikko ja kaksi sisältölokero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251520" y="980728"/>
            <a:ext cx="8568952" cy="1008112"/>
          </a:xfrm>
          <a:prstGeom prst="rect">
            <a:avLst/>
          </a:prstGeom>
        </p:spPr>
        <p:txBody>
          <a:bodyPr/>
          <a:lstStyle>
            <a:lvl1pPr>
              <a:defRPr sz="3000">
                <a:solidFill>
                  <a:schemeClr val="tx1"/>
                </a:solidFill>
              </a:defRPr>
            </a:lvl1pPr>
          </a:lstStyle>
          <a:p>
            <a:r>
              <a:rPr lang="fi-FI" dirty="0" smtClean="0"/>
              <a:t>Lisää otsikko</a:t>
            </a:r>
            <a:endParaRPr lang="fi-FI" dirty="0"/>
          </a:p>
        </p:txBody>
      </p:sp>
      <p:sp>
        <p:nvSpPr>
          <p:cNvPr id="8" name="Alatunnisteen paikkamerkki 5"/>
          <p:cNvSpPr>
            <a:spLocks noGrp="1"/>
          </p:cNvSpPr>
          <p:nvPr>
            <p:ph type="ftr" sz="quarter" idx="3"/>
          </p:nvPr>
        </p:nvSpPr>
        <p:spPr>
          <a:xfrm>
            <a:off x="827584" y="6357937"/>
            <a:ext cx="6696744" cy="365125"/>
          </a:xfrm>
          <a:prstGeom prst="rect">
            <a:avLst/>
          </a:prstGeom>
        </p:spPr>
        <p:txBody>
          <a:bodyPr vert="horz" lIns="91440" tIns="45720" rIns="91440" bIns="45720" rtlCol="0" anchor="ctr"/>
          <a:lstStyle>
            <a:lvl1pPr algn="l">
              <a:defRPr sz="1000" baseline="0" smtClean="0">
                <a:solidFill>
                  <a:schemeClr val="tx1"/>
                </a:solidFill>
                <a:cs typeface="+mn-cs"/>
              </a:defRPr>
            </a:lvl1pPr>
          </a:lstStyle>
          <a:p>
            <a:pPr>
              <a:defRPr/>
            </a:pPr>
            <a:r>
              <a:rPr lang="fi-FI" smtClean="0"/>
              <a:t>Strang Eila</a:t>
            </a:r>
            <a:endParaRPr lang="fi-FI" dirty="0"/>
          </a:p>
        </p:txBody>
      </p:sp>
      <p:sp>
        <p:nvSpPr>
          <p:cNvPr id="9" name="Dian numeron paikkamerkki 6"/>
          <p:cNvSpPr>
            <a:spLocks noGrp="1"/>
          </p:cNvSpPr>
          <p:nvPr>
            <p:ph type="sldNum" sz="quarter" idx="4"/>
          </p:nvPr>
        </p:nvSpPr>
        <p:spPr>
          <a:xfrm>
            <a:off x="251198" y="6357936"/>
            <a:ext cx="421368" cy="360040"/>
          </a:xfrm>
          <a:prstGeom prst="rect">
            <a:avLst/>
          </a:prstGeom>
        </p:spPr>
        <p:txBody>
          <a:bodyPr vert="horz" lIns="91440" tIns="45720" rIns="91440" bIns="45720" rtlCol="0" anchor="ctr"/>
          <a:lstStyle>
            <a:lvl1pPr algn="r">
              <a:defRPr sz="1000" baseline="0" smtClean="0">
                <a:solidFill>
                  <a:schemeClr val="tx1"/>
                </a:solidFill>
                <a:cs typeface="+mn-cs"/>
              </a:defRPr>
            </a:lvl1pPr>
          </a:lstStyle>
          <a:p>
            <a:pPr>
              <a:defRPr/>
            </a:pPr>
            <a:fld id="{1F70512E-3501-4C97-9457-F6C16E24E41E}" type="slidenum">
              <a:rPr lang="fi-FI"/>
              <a:pPr>
                <a:defRPr/>
              </a:pPr>
              <a:t>‹#›</a:t>
            </a:fld>
            <a:endParaRPr lang="fi-FI" dirty="0"/>
          </a:p>
        </p:txBody>
      </p:sp>
      <p:sp>
        <p:nvSpPr>
          <p:cNvPr id="7" name="Tekstin paikkamerkki 16"/>
          <p:cNvSpPr>
            <a:spLocks noGrp="1"/>
          </p:cNvSpPr>
          <p:nvPr>
            <p:ph type="body" sz="quarter" idx="11"/>
          </p:nvPr>
        </p:nvSpPr>
        <p:spPr>
          <a:xfrm>
            <a:off x="251199" y="2037455"/>
            <a:ext cx="4254946" cy="4271866"/>
          </a:xfrm>
          <a:prstGeom prst="rect">
            <a:avLst/>
          </a:prstGeom>
        </p:spPr>
        <p:txBody>
          <a:bodyPr/>
          <a:lstStyle>
            <a:lvl1pPr>
              <a:buClr>
                <a:schemeClr val="accent2"/>
              </a:buClr>
              <a:buFont typeface="Wingdings" pitchFamily="2" charset="2"/>
              <a:buChar char="§"/>
              <a:defRPr sz="2200" baseline="0">
                <a:solidFill>
                  <a:schemeClr val="tx1"/>
                </a:solidFill>
              </a:defRPr>
            </a:lvl1pPr>
            <a:lvl2pPr marL="800100" indent="-342900">
              <a:buFont typeface="Arial" panose="020B0604020202020204" pitchFamily="34" charset="0"/>
              <a:buChar char="–"/>
              <a:defRPr sz="2200"/>
            </a:lvl2pPr>
            <a:lvl3pPr>
              <a:buClr>
                <a:schemeClr val="accent2"/>
              </a:buClr>
              <a:defRPr/>
            </a:lvl3pPr>
            <a:lvl4pPr marL="1600200" indent="-228600">
              <a:buFont typeface="Arial" panose="020B0604020202020204" pitchFamily="34" charset="0"/>
              <a:buChar char="–"/>
              <a:defRPr/>
            </a:lvl4pPr>
            <a:lvl5pPr>
              <a:buClr>
                <a:schemeClr val="accent2"/>
              </a:buClr>
              <a:defRPr/>
            </a:lvl5pPr>
            <a:lvl6pPr marL="2628900" indent="-342900">
              <a:buClr>
                <a:schemeClr val="accent1"/>
              </a:buClr>
              <a:buFont typeface="Wingdings" panose="05000000000000000000" pitchFamily="2" charset="2"/>
              <a:buChar char="§"/>
              <a:defRPr/>
            </a:lvl6pPr>
            <a:lvl7pPr>
              <a:buClr>
                <a:schemeClr val="accent1"/>
              </a:buClr>
              <a:defRPr/>
            </a:lvl7pPr>
            <a:lvl8pPr>
              <a:buClr>
                <a:schemeClr val="accent1"/>
              </a:buClr>
              <a:defRPr/>
            </a:lvl8pPr>
            <a:lvl9pPr>
              <a:buClr>
                <a:schemeClr val="accent1"/>
              </a:buClr>
              <a:defRPr/>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smtClean="0"/>
          </a:p>
        </p:txBody>
      </p:sp>
      <p:sp>
        <p:nvSpPr>
          <p:cNvPr id="10" name="Tekstin paikkamerkki 16"/>
          <p:cNvSpPr>
            <a:spLocks noGrp="1"/>
          </p:cNvSpPr>
          <p:nvPr>
            <p:ph type="body" sz="quarter" idx="12"/>
          </p:nvPr>
        </p:nvSpPr>
        <p:spPr>
          <a:xfrm>
            <a:off x="4569653" y="2040204"/>
            <a:ext cx="4254946" cy="4271866"/>
          </a:xfrm>
          <a:prstGeom prst="rect">
            <a:avLst/>
          </a:prstGeom>
        </p:spPr>
        <p:txBody>
          <a:bodyPr/>
          <a:lstStyle>
            <a:lvl1pPr>
              <a:buClr>
                <a:schemeClr val="accent2"/>
              </a:buClr>
              <a:buFont typeface="Wingdings" pitchFamily="2" charset="2"/>
              <a:buChar char="§"/>
              <a:defRPr sz="2200" baseline="0">
                <a:solidFill>
                  <a:schemeClr val="tx1"/>
                </a:solidFill>
              </a:defRPr>
            </a:lvl1pPr>
            <a:lvl2pPr marL="800100" indent="-342900">
              <a:buFont typeface="Arial" panose="020B0604020202020204" pitchFamily="34" charset="0"/>
              <a:buChar char="–"/>
              <a:defRPr sz="2200"/>
            </a:lvl2pPr>
            <a:lvl3pPr>
              <a:buClr>
                <a:schemeClr val="accent2"/>
              </a:buClr>
              <a:defRPr/>
            </a:lvl3pPr>
            <a:lvl4pPr marL="1600200" indent="-228600">
              <a:buFont typeface="Arial" panose="020B0604020202020204" pitchFamily="34" charset="0"/>
              <a:buChar char="–"/>
              <a:defRPr/>
            </a:lvl4pPr>
            <a:lvl5pPr>
              <a:buClr>
                <a:schemeClr val="accent2"/>
              </a:buClr>
              <a:defRPr/>
            </a:lvl5pPr>
            <a:lvl6pPr marL="2628900" indent="-342900">
              <a:buClr>
                <a:schemeClr val="accent1"/>
              </a:buClr>
              <a:buFont typeface="Wingdings" panose="05000000000000000000" pitchFamily="2" charset="2"/>
              <a:buChar char="§"/>
              <a:defRPr/>
            </a:lvl6pPr>
            <a:lvl7pPr>
              <a:buClr>
                <a:schemeClr val="accent1"/>
              </a:buClr>
              <a:defRPr/>
            </a:lvl7pPr>
            <a:lvl8pPr>
              <a:buClr>
                <a:schemeClr val="accent1"/>
              </a:buClr>
              <a:defRPr/>
            </a:lvl8pPr>
            <a:lvl9pPr>
              <a:buClr>
                <a:schemeClr val="accent1"/>
              </a:buClr>
              <a:defRPr/>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smtClean="0"/>
          </a:p>
        </p:txBody>
      </p:sp>
    </p:spTree>
    <p:extLst>
      <p:ext uri="{BB962C8B-B14F-4D97-AF65-F5344CB8AC3E}">
        <p14:creationId xmlns:p14="http://schemas.microsoft.com/office/powerpoint/2010/main" val="1423484199"/>
      </p:ext>
    </p:extLst>
  </p:cSld>
  <p:clrMapOvr>
    <a:masterClrMapping/>
  </p:clrMapOvr>
  <p:timing>
    <p:tnLst>
      <p:par>
        <p:cTn id="1" dur="indefinite" restart="never" nodeType="tmRoot"/>
      </p:par>
    </p:tnLst>
  </p:timing>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 Otsikot ja kaksi sisältölokero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251520" y="1196752"/>
            <a:ext cx="8640960" cy="576064"/>
          </a:xfrm>
          <a:prstGeom prst="rect">
            <a:avLst/>
          </a:prstGeom>
        </p:spPr>
        <p:txBody>
          <a:bodyPr/>
          <a:lstStyle>
            <a:lvl1pPr>
              <a:defRPr sz="3000">
                <a:solidFill>
                  <a:schemeClr val="tx1"/>
                </a:solidFill>
              </a:defRPr>
            </a:lvl1pPr>
          </a:lstStyle>
          <a:p>
            <a:r>
              <a:rPr lang="fi-FI" dirty="0" smtClean="0"/>
              <a:t>Lisää otsikko</a:t>
            </a:r>
            <a:endParaRPr lang="fi-FI" dirty="0"/>
          </a:p>
        </p:txBody>
      </p:sp>
      <p:sp>
        <p:nvSpPr>
          <p:cNvPr id="3" name="Platshållare för text 2"/>
          <p:cNvSpPr>
            <a:spLocks noGrp="1"/>
          </p:cNvSpPr>
          <p:nvPr>
            <p:ph type="body" idx="1"/>
          </p:nvPr>
        </p:nvSpPr>
        <p:spPr>
          <a:xfrm>
            <a:off x="251520" y="1988840"/>
            <a:ext cx="4248472" cy="720080"/>
          </a:xfrm>
          <a:prstGeom prst="rect">
            <a:avLst/>
          </a:prstGeo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5" name="Platshållare för text 4"/>
          <p:cNvSpPr>
            <a:spLocks noGrp="1"/>
          </p:cNvSpPr>
          <p:nvPr>
            <p:ph type="body" sz="quarter" idx="3"/>
          </p:nvPr>
        </p:nvSpPr>
        <p:spPr>
          <a:xfrm>
            <a:off x="4644008" y="1988840"/>
            <a:ext cx="4248472" cy="711770"/>
          </a:xfrm>
          <a:prstGeom prst="rect">
            <a:avLst/>
          </a:prstGeom>
        </p:spPr>
        <p:txBody>
          <a:bodyPr anchor="b"/>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10" name="Alatunnisteen paikkamerkki 5"/>
          <p:cNvSpPr>
            <a:spLocks noGrp="1"/>
          </p:cNvSpPr>
          <p:nvPr>
            <p:ph type="ftr" sz="quarter" idx="10"/>
          </p:nvPr>
        </p:nvSpPr>
        <p:spPr>
          <a:xfrm>
            <a:off x="827584" y="6357937"/>
            <a:ext cx="6696744" cy="365125"/>
          </a:xfrm>
          <a:prstGeom prst="rect">
            <a:avLst/>
          </a:prstGeom>
        </p:spPr>
        <p:txBody>
          <a:bodyPr vert="horz" lIns="91440" tIns="45720" rIns="91440" bIns="45720" rtlCol="0" anchor="ctr"/>
          <a:lstStyle>
            <a:lvl1pPr algn="l">
              <a:defRPr sz="1000" baseline="0" smtClean="0">
                <a:solidFill>
                  <a:schemeClr val="tx1"/>
                </a:solidFill>
                <a:cs typeface="+mn-cs"/>
              </a:defRPr>
            </a:lvl1pPr>
          </a:lstStyle>
          <a:p>
            <a:pPr>
              <a:defRPr/>
            </a:pPr>
            <a:r>
              <a:rPr lang="fi-FI" smtClean="0"/>
              <a:t>Strang Eila</a:t>
            </a:r>
            <a:endParaRPr lang="fi-FI" dirty="0"/>
          </a:p>
        </p:txBody>
      </p:sp>
      <p:sp>
        <p:nvSpPr>
          <p:cNvPr id="11" name="Dian numeron paikkamerkki 6"/>
          <p:cNvSpPr>
            <a:spLocks noGrp="1"/>
          </p:cNvSpPr>
          <p:nvPr>
            <p:ph type="sldNum" sz="quarter" idx="11"/>
          </p:nvPr>
        </p:nvSpPr>
        <p:spPr>
          <a:xfrm>
            <a:off x="251198" y="6357936"/>
            <a:ext cx="421368" cy="360040"/>
          </a:xfrm>
          <a:prstGeom prst="rect">
            <a:avLst/>
          </a:prstGeom>
        </p:spPr>
        <p:txBody>
          <a:bodyPr vert="horz" lIns="91440" tIns="45720" rIns="91440" bIns="45720" rtlCol="0" anchor="ctr"/>
          <a:lstStyle>
            <a:lvl1pPr algn="r">
              <a:defRPr sz="1000" baseline="0" smtClean="0">
                <a:solidFill>
                  <a:schemeClr val="tx1"/>
                </a:solidFill>
                <a:cs typeface="+mn-cs"/>
              </a:defRPr>
            </a:lvl1pPr>
          </a:lstStyle>
          <a:p>
            <a:pPr>
              <a:defRPr/>
            </a:pPr>
            <a:fld id="{1F70512E-3501-4C97-9457-F6C16E24E41E}" type="slidenum">
              <a:rPr lang="fi-FI"/>
              <a:pPr>
                <a:defRPr/>
              </a:pPr>
              <a:t>‹#›</a:t>
            </a:fld>
            <a:endParaRPr lang="fi-FI" dirty="0"/>
          </a:p>
        </p:txBody>
      </p:sp>
      <p:sp>
        <p:nvSpPr>
          <p:cNvPr id="9" name="Tekstin paikkamerkki 16"/>
          <p:cNvSpPr>
            <a:spLocks noGrp="1"/>
          </p:cNvSpPr>
          <p:nvPr>
            <p:ph type="body" sz="quarter" idx="12"/>
          </p:nvPr>
        </p:nvSpPr>
        <p:spPr>
          <a:xfrm>
            <a:off x="251198" y="2894954"/>
            <a:ext cx="4254946" cy="3414365"/>
          </a:xfrm>
          <a:prstGeom prst="rect">
            <a:avLst/>
          </a:prstGeom>
        </p:spPr>
        <p:txBody>
          <a:bodyPr/>
          <a:lstStyle>
            <a:lvl1pPr>
              <a:buClr>
                <a:schemeClr val="accent2"/>
              </a:buClr>
              <a:buFont typeface="Wingdings" pitchFamily="2" charset="2"/>
              <a:buChar char="§"/>
              <a:defRPr sz="2200" baseline="0">
                <a:solidFill>
                  <a:schemeClr val="tx1"/>
                </a:solidFill>
              </a:defRPr>
            </a:lvl1pPr>
            <a:lvl2pPr marL="800100" indent="-342900">
              <a:buFont typeface="Arial" panose="020B0604020202020204" pitchFamily="34" charset="0"/>
              <a:buChar char="–"/>
              <a:defRPr sz="2200"/>
            </a:lvl2pPr>
            <a:lvl3pPr>
              <a:buClr>
                <a:schemeClr val="accent2"/>
              </a:buClr>
              <a:defRPr/>
            </a:lvl3pPr>
            <a:lvl4pPr marL="1600200" indent="-228600">
              <a:buFont typeface="Arial" panose="020B0604020202020204" pitchFamily="34" charset="0"/>
              <a:buChar char="–"/>
              <a:defRPr/>
            </a:lvl4pPr>
            <a:lvl5pPr>
              <a:buClr>
                <a:schemeClr val="accent2"/>
              </a:buClr>
              <a:defRPr/>
            </a:lvl5pPr>
            <a:lvl6pPr marL="2628900" indent="-342900">
              <a:buClr>
                <a:schemeClr val="accent1"/>
              </a:buClr>
              <a:buFont typeface="Wingdings" panose="05000000000000000000" pitchFamily="2" charset="2"/>
              <a:buChar char="§"/>
              <a:defRPr/>
            </a:lvl6pPr>
            <a:lvl7pPr>
              <a:buClr>
                <a:schemeClr val="accent1"/>
              </a:buClr>
              <a:defRPr/>
            </a:lvl7pPr>
            <a:lvl8pPr>
              <a:buClr>
                <a:schemeClr val="accent1"/>
              </a:buClr>
              <a:defRPr/>
            </a:lvl8pPr>
            <a:lvl9pPr>
              <a:buClr>
                <a:schemeClr val="accent1"/>
              </a:buClr>
              <a:defRPr/>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smtClean="0"/>
          </a:p>
        </p:txBody>
      </p:sp>
      <p:sp>
        <p:nvSpPr>
          <p:cNvPr id="12" name="Tekstin paikkamerkki 16"/>
          <p:cNvSpPr>
            <a:spLocks noGrp="1"/>
          </p:cNvSpPr>
          <p:nvPr>
            <p:ph type="body" sz="quarter" idx="13"/>
          </p:nvPr>
        </p:nvSpPr>
        <p:spPr>
          <a:xfrm>
            <a:off x="4644008" y="2894954"/>
            <a:ext cx="4254946" cy="3414365"/>
          </a:xfrm>
          <a:prstGeom prst="rect">
            <a:avLst/>
          </a:prstGeom>
        </p:spPr>
        <p:txBody>
          <a:bodyPr/>
          <a:lstStyle>
            <a:lvl1pPr>
              <a:buClr>
                <a:schemeClr val="accent2"/>
              </a:buClr>
              <a:buFont typeface="Wingdings" pitchFamily="2" charset="2"/>
              <a:buChar char="§"/>
              <a:defRPr sz="2200" baseline="0">
                <a:solidFill>
                  <a:schemeClr val="tx1"/>
                </a:solidFill>
              </a:defRPr>
            </a:lvl1pPr>
            <a:lvl2pPr marL="800100" indent="-342900">
              <a:buFont typeface="Arial" panose="020B0604020202020204" pitchFamily="34" charset="0"/>
              <a:buChar char="–"/>
              <a:defRPr sz="2200"/>
            </a:lvl2pPr>
            <a:lvl3pPr>
              <a:buClr>
                <a:schemeClr val="accent2"/>
              </a:buClr>
              <a:defRPr/>
            </a:lvl3pPr>
            <a:lvl4pPr marL="1600200" indent="-228600">
              <a:buFont typeface="Arial" panose="020B0604020202020204" pitchFamily="34" charset="0"/>
              <a:buChar char="–"/>
              <a:defRPr/>
            </a:lvl4pPr>
            <a:lvl5pPr>
              <a:buClr>
                <a:schemeClr val="accent2"/>
              </a:buClr>
              <a:defRPr/>
            </a:lvl5pPr>
            <a:lvl6pPr marL="2628900" indent="-342900">
              <a:buClr>
                <a:schemeClr val="accent1"/>
              </a:buClr>
              <a:buFont typeface="Wingdings" panose="05000000000000000000" pitchFamily="2" charset="2"/>
              <a:buChar char="§"/>
              <a:defRPr/>
            </a:lvl6pPr>
            <a:lvl7pPr>
              <a:buClr>
                <a:schemeClr val="accent1"/>
              </a:buClr>
              <a:defRPr/>
            </a:lvl7pPr>
            <a:lvl8pPr>
              <a:buClr>
                <a:schemeClr val="accent1"/>
              </a:buClr>
              <a:defRPr/>
            </a:lvl8pPr>
            <a:lvl9pPr>
              <a:buClr>
                <a:schemeClr val="accent1"/>
              </a:buClr>
              <a:defRPr/>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smtClean="0"/>
          </a:p>
        </p:txBody>
      </p:sp>
    </p:spTree>
    <p:extLst>
      <p:ext uri="{BB962C8B-B14F-4D97-AF65-F5344CB8AC3E}">
        <p14:creationId xmlns:p14="http://schemas.microsoft.com/office/powerpoint/2010/main" val="1418194510"/>
      </p:ext>
    </p:extLst>
  </p:cSld>
  <p:clrMapOvr>
    <a:masterClrMapping/>
  </p:clrMapOvr>
  <p:timing>
    <p:tnLst>
      <p:par>
        <p:cTn id="1" dur="indefinite" restart="never" nodeType="tmRoot"/>
      </p:par>
    </p:tnLst>
  </p:timing>
  <p:hf hd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 Otsikko ja kaksi erikokoista  sisältölokero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251520" y="1268760"/>
            <a:ext cx="4032448" cy="792088"/>
          </a:xfrm>
          <a:prstGeom prst="rect">
            <a:avLst/>
          </a:prstGeom>
        </p:spPr>
        <p:txBody>
          <a:bodyPr anchor="b"/>
          <a:lstStyle>
            <a:lvl1pPr algn="l">
              <a:defRPr sz="2200" b="0">
                <a:solidFill>
                  <a:schemeClr val="tx1"/>
                </a:solidFill>
              </a:defRPr>
            </a:lvl1pPr>
          </a:lstStyle>
          <a:p>
            <a:r>
              <a:rPr lang="fi-FI" dirty="0" smtClean="0"/>
              <a:t>Lisää otsikko</a:t>
            </a:r>
            <a:endParaRPr lang="fi-FI" noProof="0" dirty="0"/>
          </a:p>
        </p:txBody>
      </p:sp>
      <p:sp>
        <p:nvSpPr>
          <p:cNvPr id="4" name="Platshållare för text 3"/>
          <p:cNvSpPr>
            <a:spLocks noGrp="1"/>
          </p:cNvSpPr>
          <p:nvPr>
            <p:ph type="body" sz="half" idx="2"/>
          </p:nvPr>
        </p:nvSpPr>
        <p:spPr>
          <a:xfrm>
            <a:off x="251520" y="2204864"/>
            <a:ext cx="4032448" cy="3960440"/>
          </a:xfrm>
          <a:prstGeom prst="rect">
            <a:avLst/>
          </a:prstGeom>
        </p:spPr>
        <p:txBody>
          <a:bodyPr/>
          <a:lstStyle>
            <a:lvl1pPr marL="0" indent="0">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8" name="Alatunnisteen paikkamerkki 5"/>
          <p:cNvSpPr>
            <a:spLocks noGrp="1"/>
          </p:cNvSpPr>
          <p:nvPr>
            <p:ph type="ftr" sz="quarter" idx="3"/>
          </p:nvPr>
        </p:nvSpPr>
        <p:spPr>
          <a:xfrm>
            <a:off x="827584" y="6357937"/>
            <a:ext cx="6696744" cy="365125"/>
          </a:xfrm>
          <a:prstGeom prst="rect">
            <a:avLst/>
          </a:prstGeom>
        </p:spPr>
        <p:txBody>
          <a:bodyPr vert="horz" lIns="91440" tIns="45720" rIns="91440" bIns="45720" rtlCol="0" anchor="ctr"/>
          <a:lstStyle>
            <a:lvl1pPr algn="l">
              <a:defRPr sz="1000" baseline="0" smtClean="0">
                <a:solidFill>
                  <a:schemeClr val="tx1"/>
                </a:solidFill>
                <a:cs typeface="+mn-cs"/>
              </a:defRPr>
            </a:lvl1pPr>
          </a:lstStyle>
          <a:p>
            <a:pPr>
              <a:defRPr/>
            </a:pPr>
            <a:r>
              <a:rPr lang="fi-FI" smtClean="0"/>
              <a:t>Strang Eila</a:t>
            </a:r>
            <a:endParaRPr lang="fi-FI" dirty="0"/>
          </a:p>
        </p:txBody>
      </p:sp>
      <p:sp>
        <p:nvSpPr>
          <p:cNvPr id="9" name="Dian numeron paikkamerkki 6"/>
          <p:cNvSpPr>
            <a:spLocks noGrp="1"/>
          </p:cNvSpPr>
          <p:nvPr>
            <p:ph type="sldNum" sz="quarter" idx="4"/>
          </p:nvPr>
        </p:nvSpPr>
        <p:spPr>
          <a:xfrm>
            <a:off x="251198" y="6357936"/>
            <a:ext cx="421368" cy="360040"/>
          </a:xfrm>
          <a:prstGeom prst="rect">
            <a:avLst/>
          </a:prstGeom>
        </p:spPr>
        <p:txBody>
          <a:bodyPr vert="horz" lIns="91440" tIns="45720" rIns="91440" bIns="45720" rtlCol="0" anchor="ctr"/>
          <a:lstStyle>
            <a:lvl1pPr algn="r">
              <a:defRPr sz="1000" baseline="0" smtClean="0">
                <a:solidFill>
                  <a:schemeClr val="tx1"/>
                </a:solidFill>
                <a:cs typeface="+mn-cs"/>
              </a:defRPr>
            </a:lvl1pPr>
          </a:lstStyle>
          <a:p>
            <a:pPr>
              <a:defRPr/>
            </a:pPr>
            <a:fld id="{1F70512E-3501-4C97-9457-F6C16E24E41E}" type="slidenum">
              <a:rPr lang="fi-FI"/>
              <a:pPr>
                <a:defRPr/>
              </a:pPr>
              <a:t>‹#›</a:t>
            </a:fld>
            <a:endParaRPr lang="fi-FI" dirty="0"/>
          </a:p>
        </p:txBody>
      </p:sp>
      <p:sp>
        <p:nvSpPr>
          <p:cNvPr id="7" name="Tekstin paikkamerkki 16"/>
          <p:cNvSpPr>
            <a:spLocks noGrp="1"/>
          </p:cNvSpPr>
          <p:nvPr>
            <p:ph type="body" sz="quarter" idx="12"/>
          </p:nvPr>
        </p:nvSpPr>
        <p:spPr>
          <a:xfrm>
            <a:off x="4572000" y="404665"/>
            <a:ext cx="4320480" cy="5760639"/>
          </a:xfrm>
          <a:prstGeom prst="rect">
            <a:avLst/>
          </a:prstGeom>
        </p:spPr>
        <p:txBody>
          <a:bodyPr/>
          <a:lstStyle>
            <a:lvl1pPr>
              <a:buClr>
                <a:schemeClr val="accent2"/>
              </a:buClr>
              <a:buFont typeface="Wingdings" pitchFamily="2" charset="2"/>
              <a:buChar char="§"/>
              <a:defRPr sz="2200" baseline="0">
                <a:solidFill>
                  <a:schemeClr val="tx1"/>
                </a:solidFill>
              </a:defRPr>
            </a:lvl1pPr>
            <a:lvl2pPr marL="800100" indent="-342900">
              <a:buFont typeface="Arial" panose="020B0604020202020204" pitchFamily="34" charset="0"/>
              <a:buChar char="–"/>
              <a:defRPr sz="2200"/>
            </a:lvl2pPr>
            <a:lvl3pPr>
              <a:buClr>
                <a:schemeClr val="accent2"/>
              </a:buClr>
              <a:defRPr/>
            </a:lvl3pPr>
            <a:lvl4pPr marL="1600200" indent="-228600">
              <a:buFont typeface="Arial" panose="020B0604020202020204" pitchFamily="34" charset="0"/>
              <a:buChar char="–"/>
              <a:defRPr/>
            </a:lvl4pPr>
            <a:lvl5pPr>
              <a:buClr>
                <a:schemeClr val="accent2"/>
              </a:buClr>
              <a:defRPr/>
            </a:lvl5pPr>
            <a:lvl6pPr marL="2628900" indent="-342900">
              <a:buClr>
                <a:schemeClr val="accent1"/>
              </a:buClr>
              <a:buFont typeface="Wingdings" panose="05000000000000000000" pitchFamily="2" charset="2"/>
              <a:buChar char="§"/>
              <a:defRPr/>
            </a:lvl6pPr>
            <a:lvl7pPr>
              <a:buClr>
                <a:schemeClr val="accent1"/>
              </a:buClr>
              <a:defRPr/>
            </a:lvl7pPr>
            <a:lvl8pPr>
              <a:buClr>
                <a:schemeClr val="accent1"/>
              </a:buClr>
              <a:defRPr/>
            </a:lvl8pPr>
            <a:lvl9pPr>
              <a:buClr>
                <a:schemeClr val="accent1"/>
              </a:buClr>
              <a:defRPr/>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smtClean="0"/>
          </a:p>
        </p:txBody>
      </p:sp>
    </p:spTree>
    <p:extLst>
      <p:ext uri="{BB962C8B-B14F-4D97-AF65-F5344CB8AC3E}">
        <p14:creationId xmlns:p14="http://schemas.microsoft.com/office/powerpoint/2010/main" val="2824659550"/>
      </p:ext>
    </p:extLst>
  </p:cSld>
  <p:clrMapOvr>
    <a:masterClrMapping/>
  </p:clrMapOvr>
  <p:timing>
    <p:tnLst>
      <p:par>
        <p:cTn id="1" dur="indefinite" restart="never" nodeType="tmRoot"/>
      </p:par>
    </p:tnLst>
  </p:timing>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6_Tyhjä">
    <p:spTree>
      <p:nvGrpSpPr>
        <p:cNvPr id="1" name=""/>
        <p:cNvGrpSpPr/>
        <p:nvPr/>
      </p:nvGrpSpPr>
      <p:grpSpPr>
        <a:xfrm>
          <a:off x="0" y="0"/>
          <a:ext cx="0" cy="0"/>
          <a:chOff x="0" y="0"/>
          <a:chExt cx="0" cy="0"/>
        </a:xfrm>
      </p:grpSpPr>
      <p:sp>
        <p:nvSpPr>
          <p:cNvPr id="5" name="Alatunnisteen paikkamerkki 5"/>
          <p:cNvSpPr>
            <a:spLocks noGrp="1"/>
          </p:cNvSpPr>
          <p:nvPr>
            <p:ph type="ftr" sz="quarter" idx="3"/>
          </p:nvPr>
        </p:nvSpPr>
        <p:spPr>
          <a:xfrm>
            <a:off x="827584" y="6357937"/>
            <a:ext cx="6696744" cy="365125"/>
          </a:xfrm>
          <a:prstGeom prst="rect">
            <a:avLst/>
          </a:prstGeom>
        </p:spPr>
        <p:txBody>
          <a:bodyPr vert="horz" lIns="91440" tIns="45720" rIns="91440" bIns="45720" rtlCol="0" anchor="ctr"/>
          <a:lstStyle>
            <a:lvl1pPr algn="l">
              <a:defRPr sz="1000" baseline="0" smtClean="0">
                <a:solidFill>
                  <a:schemeClr val="tx1"/>
                </a:solidFill>
                <a:cs typeface="+mn-cs"/>
              </a:defRPr>
            </a:lvl1pPr>
          </a:lstStyle>
          <a:p>
            <a:pPr>
              <a:defRPr/>
            </a:pPr>
            <a:r>
              <a:rPr lang="fi-FI" smtClean="0"/>
              <a:t>Strang Eila</a:t>
            </a:r>
            <a:endParaRPr lang="fi-FI" dirty="0"/>
          </a:p>
        </p:txBody>
      </p:sp>
      <p:sp>
        <p:nvSpPr>
          <p:cNvPr id="6" name="Dian numeron paikkamerkki 6"/>
          <p:cNvSpPr>
            <a:spLocks noGrp="1"/>
          </p:cNvSpPr>
          <p:nvPr>
            <p:ph type="sldNum" sz="quarter" idx="4"/>
          </p:nvPr>
        </p:nvSpPr>
        <p:spPr>
          <a:xfrm>
            <a:off x="251198" y="6357936"/>
            <a:ext cx="421368" cy="360040"/>
          </a:xfrm>
          <a:prstGeom prst="rect">
            <a:avLst/>
          </a:prstGeom>
        </p:spPr>
        <p:txBody>
          <a:bodyPr vert="horz" lIns="91440" tIns="45720" rIns="91440" bIns="45720" rtlCol="0" anchor="ctr"/>
          <a:lstStyle>
            <a:lvl1pPr algn="r">
              <a:defRPr sz="1000" baseline="0" smtClean="0">
                <a:solidFill>
                  <a:schemeClr val="tx1"/>
                </a:solidFill>
                <a:cs typeface="+mn-cs"/>
              </a:defRPr>
            </a:lvl1pPr>
          </a:lstStyle>
          <a:p>
            <a:pPr>
              <a:defRPr/>
            </a:pPr>
            <a:fld id="{1F70512E-3501-4C97-9457-F6C16E24E41E}" type="slidenum">
              <a:rPr lang="fi-FI"/>
              <a:pPr>
                <a:defRPr/>
              </a:pPr>
              <a:t>‹#›</a:t>
            </a:fld>
            <a:endParaRPr lang="fi-FI" dirty="0"/>
          </a:p>
        </p:txBody>
      </p:sp>
    </p:spTree>
    <p:extLst>
      <p:ext uri="{BB962C8B-B14F-4D97-AF65-F5344CB8AC3E}">
        <p14:creationId xmlns:p14="http://schemas.microsoft.com/office/powerpoint/2010/main" val="2287577991"/>
      </p:ext>
    </p:extLst>
  </p:cSld>
  <p:clrMapOvr>
    <a:masterClrMapping/>
  </p:clrMapOvr>
  <p:timing>
    <p:tnLst>
      <p:par>
        <p:cTn id="1" dur="indefinite" restart="never" nodeType="tmRoot"/>
      </p:par>
    </p:tnLst>
  </p:timing>
  <p:hf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Otsikko ja sisältö">
    <p:spTree>
      <p:nvGrpSpPr>
        <p:cNvPr id="1" name=""/>
        <p:cNvGrpSpPr/>
        <p:nvPr/>
      </p:nvGrpSpPr>
      <p:grpSpPr>
        <a:xfrm>
          <a:off x="0" y="0"/>
          <a:ext cx="0" cy="0"/>
          <a:chOff x="0" y="0"/>
          <a:chExt cx="0" cy="0"/>
        </a:xfrm>
      </p:grpSpPr>
      <p:sp>
        <p:nvSpPr>
          <p:cNvPr id="6" name="Otsikko 6"/>
          <p:cNvSpPr>
            <a:spLocks noGrp="1"/>
          </p:cNvSpPr>
          <p:nvPr>
            <p:ph type="title" hasCustomPrompt="1"/>
          </p:nvPr>
        </p:nvSpPr>
        <p:spPr>
          <a:xfrm>
            <a:off x="827584" y="1268760"/>
            <a:ext cx="7776864" cy="642942"/>
          </a:xfrm>
          <a:prstGeom prst="rect">
            <a:avLst/>
          </a:prstGeom>
        </p:spPr>
        <p:txBody>
          <a:bodyPr/>
          <a:lstStyle>
            <a:lvl1pPr>
              <a:defRPr sz="3000" baseline="0">
                <a:solidFill>
                  <a:schemeClr val="tx1"/>
                </a:solidFill>
              </a:defRPr>
            </a:lvl1pPr>
          </a:lstStyle>
          <a:p>
            <a:r>
              <a:rPr lang="fi-FI" dirty="0" smtClean="0"/>
              <a:t>Lisää otsikko</a:t>
            </a:r>
            <a:endParaRPr lang="fi-FI" dirty="0"/>
          </a:p>
        </p:txBody>
      </p:sp>
      <p:sp>
        <p:nvSpPr>
          <p:cNvPr id="8" name="Alatunnisteen paikkamerkki 5"/>
          <p:cNvSpPr>
            <a:spLocks noGrp="1"/>
          </p:cNvSpPr>
          <p:nvPr>
            <p:ph type="ftr" sz="quarter" idx="3"/>
          </p:nvPr>
        </p:nvSpPr>
        <p:spPr>
          <a:xfrm>
            <a:off x="827584" y="6357937"/>
            <a:ext cx="6696744" cy="365125"/>
          </a:xfrm>
          <a:prstGeom prst="rect">
            <a:avLst/>
          </a:prstGeom>
        </p:spPr>
        <p:txBody>
          <a:bodyPr vert="horz" lIns="91440" tIns="45720" rIns="91440" bIns="45720" rtlCol="0" anchor="ctr"/>
          <a:lstStyle>
            <a:lvl1pPr algn="l">
              <a:defRPr sz="1000" baseline="0" smtClean="0">
                <a:solidFill>
                  <a:schemeClr val="tx1"/>
                </a:solidFill>
                <a:cs typeface="+mn-cs"/>
              </a:defRPr>
            </a:lvl1pPr>
          </a:lstStyle>
          <a:p>
            <a:pPr>
              <a:defRPr/>
            </a:pPr>
            <a:r>
              <a:rPr lang="fi-FI" smtClean="0"/>
              <a:t>Strang Eila</a:t>
            </a:r>
            <a:endParaRPr lang="fi-FI" dirty="0"/>
          </a:p>
        </p:txBody>
      </p:sp>
      <p:sp>
        <p:nvSpPr>
          <p:cNvPr id="10" name="Dian numeron paikkamerkki 6"/>
          <p:cNvSpPr>
            <a:spLocks noGrp="1"/>
          </p:cNvSpPr>
          <p:nvPr>
            <p:ph type="sldNum" sz="quarter" idx="4"/>
          </p:nvPr>
        </p:nvSpPr>
        <p:spPr>
          <a:xfrm>
            <a:off x="251198" y="6357936"/>
            <a:ext cx="421368" cy="360040"/>
          </a:xfrm>
          <a:prstGeom prst="rect">
            <a:avLst/>
          </a:prstGeom>
        </p:spPr>
        <p:txBody>
          <a:bodyPr vert="horz" lIns="91440" tIns="45720" rIns="91440" bIns="45720" rtlCol="0" anchor="ctr"/>
          <a:lstStyle>
            <a:lvl1pPr algn="r">
              <a:defRPr sz="1000" baseline="0" smtClean="0">
                <a:solidFill>
                  <a:schemeClr val="tx1"/>
                </a:solidFill>
                <a:cs typeface="+mn-cs"/>
              </a:defRPr>
            </a:lvl1pPr>
          </a:lstStyle>
          <a:p>
            <a:pPr>
              <a:defRPr/>
            </a:pPr>
            <a:fld id="{1F70512E-3501-4C97-9457-F6C16E24E41E}" type="slidenum">
              <a:rPr lang="fi-FI"/>
              <a:pPr>
                <a:defRPr/>
              </a:pPr>
              <a:t>‹#›</a:t>
            </a:fld>
            <a:endParaRPr lang="fi-FI" dirty="0"/>
          </a:p>
        </p:txBody>
      </p:sp>
      <p:sp>
        <p:nvSpPr>
          <p:cNvPr id="9" name="Tekstin paikkamerkki 16"/>
          <p:cNvSpPr>
            <a:spLocks noGrp="1"/>
          </p:cNvSpPr>
          <p:nvPr>
            <p:ph type="body" sz="quarter" idx="11"/>
          </p:nvPr>
        </p:nvSpPr>
        <p:spPr>
          <a:xfrm>
            <a:off x="827585" y="2090435"/>
            <a:ext cx="7776864" cy="3930853"/>
          </a:xfrm>
          <a:prstGeom prst="rect">
            <a:avLst/>
          </a:prstGeom>
        </p:spPr>
        <p:txBody>
          <a:bodyPr/>
          <a:lstStyle>
            <a:lvl1pPr>
              <a:buClr>
                <a:schemeClr val="accent2"/>
              </a:buClr>
              <a:buFont typeface="Wingdings" pitchFamily="2" charset="2"/>
              <a:buChar char="§"/>
              <a:defRPr sz="2200" baseline="0">
                <a:solidFill>
                  <a:schemeClr val="tx1"/>
                </a:solidFill>
              </a:defRPr>
            </a:lvl1pPr>
            <a:lvl2pPr marL="800100" indent="-342900">
              <a:buFont typeface="Arial" panose="020B0604020202020204" pitchFamily="34" charset="0"/>
              <a:buChar char="–"/>
              <a:defRPr sz="2200"/>
            </a:lvl2pPr>
            <a:lvl3pPr>
              <a:buClr>
                <a:schemeClr val="accent2"/>
              </a:buClr>
              <a:defRPr/>
            </a:lvl3pPr>
            <a:lvl4pPr marL="1600200" indent="-228600">
              <a:buFont typeface="Arial" panose="020B0604020202020204" pitchFamily="34" charset="0"/>
              <a:buChar char="–"/>
              <a:defRPr/>
            </a:lvl4pPr>
            <a:lvl5pPr>
              <a:buClr>
                <a:schemeClr val="accent2"/>
              </a:buClr>
              <a:defRPr/>
            </a:lvl5pPr>
            <a:lvl6pPr marL="2628900" indent="-342900">
              <a:buClr>
                <a:schemeClr val="accent1"/>
              </a:buClr>
              <a:buFont typeface="Wingdings" panose="05000000000000000000" pitchFamily="2" charset="2"/>
              <a:buChar char="§"/>
              <a:defRPr/>
            </a:lvl6pPr>
            <a:lvl7pPr>
              <a:buClr>
                <a:schemeClr val="accent1"/>
              </a:buClr>
              <a:defRPr/>
            </a:lvl7pPr>
            <a:lvl8pPr>
              <a:buClr>
                <a:schemeClr val="accent1"/>
              </a:buClr>
              <a:defRPr/>
            </a:lvl8pPr>
            <a:lvl9pPr>
              <a:buClr>
                <a:schemeClr val="accent1"/>
              </a:buClr>
              <a:defRPr/>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smtClean="0"/>
          </a:p>
        </p:txBody>
      </p:sp>
    </p:spTree>
    <p:extLst>
      <p:ext uri="{BB962C8B-B14F-4D97-AF65-F5344CB8AC3E}">
        <p14:creationId xmlns:p14="http://schemas.microsoft.com/office/powerpoint/2010/main" val="1245179498"/>
      </p:ext>
    </p:extLst>
  </p:cSld>
  <p:clrMapOvr>
    <a:masterClrMapping/>
  </p:clrMapOvr>
  <p:timing>
    <p:tnLst>
      <p:par>
        <p:cTn id="1" dur="indefinite" restart="never" nodeType="tmRoot"/>
      </p:par>
    </p:tnLst>
  </p:timing>
  <p:hf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tsikko ja sisältö hankelogoilla">
    <p:spTree>
      <p:nvGrpSpPr>
        <p:cNvPr id="1" name=""/>
        <p:cNvGrpSpPr/>
        <p:nvPr/>
      </p:nvGrpSpPr>
      <p:grpSpPr>
        <a:xfrm>
          <a:off x="0" y="0"/>
          <a:ext cx="0" cy="0"/>
          <a:chOff x="0" y="0"/>
          <a:chExt cx="0" cy="0"/>
        </a:xfrm>
      </p:grpSpPr>
      <p:sp>
        <p:nvSpPr>
          <p:cNvPr id="6" name="Otsikko 6"/>
          <p:cNvSpPr>
            <a:spLocks noGrp="1"/>
          </p:cNvSpPr>
          <p:nvPr>
            <p:ph type="title" hasCustomPrompt="1"/>
          </p:nvPr>
        </p:nvSpPr>
        <p:spPr>
          <a:xfrm>
            <a:off x="827584" y="1268760"/>
            <a:ext cx="7776864" cy="642942"/>
          </a:xfrm>
          <a:prstGeom prst="rect">
            <a:avLst/>
          </a:prstGeom>
        </p:spPr>
        <p:txBody>
          <a:bodyPr/>
          <a:lstStyle>
            <a:lvl1pPr>
              <a:defRPr lang="fi-FI" sz="3000" dirty="0">
                <a:solidFill>
                  <a:schemeClr val="tx1"/>
                </a:solidFill>
              </a:defRPr>
            </a:lvl1pPr>
          </a:lstStyle>
          <a:p>
            <a:r>
              <a:rPr lang="fi-FI" dirty="0" smtClean="0"/>
              <a:t>Lisää otsikko</a:t>
            </a:r>
            <a:endParaRPr lang="fi-FI" dirty="0"/>
          </a:p>
        </p:txBody>
      </p:sp>
      <p:pic>
        <p:nvPicPr>
          <p:cNvPr id="8" name="Kuva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715363" y="134732"/>
            <a:ext cx="853081" cy="882000"/>
          </a:xfrm>
          <a:prstGeom prst="rect">
            <a:avLst/>
          </a:prstGeom>
          <a:noFill/>
          <a:ln w="9525">
            <a:noFill/>
            <a:miter lim="800000"/>
            <a:headEnd/>
            <a:tailEnd/>
          </a:ln>
        </p:spPr>
      </p:pic>
      <p:pic>
        <p:nvPicPr>
          <p:cNvPr id="12" name="Kuva 11" descr="VipuvoimaaEU_2014_2020_rgb.png"/>
          <p:cNvPicPr>
            <a:picLocks noChangeAspect="1"/>
          </p:cNvPicPr>
          <p:nvPr userDrawn="1"/>
        </p:nvPicPr>
        <p:blipFill>
          <a:blip r:embed="rId3" cstate="print"/>
          <a:stretch>
            <a:fillRect/>
          </a:stretch>
        </p:blipFill>
        <p:spPr>
          <a:xfrm>
            <a:off x="6527230" y="260648"/>
            <a:ext cx="1049332" cy="742796"/>
          </a:xfrm>
          <a:prstGeom prst="rect">
            <a:avLst/>
          </a:prstGeom>
        </p:spPr>
      </p:pic>
      <p:sp>
        <p:nvSpPr>
          <p:cNvPr id="10" name="Alatunnisteen paikkamerkki 5"/>
          <p:cNvSpPr>
            <a:spLocks noGrp="1"/>
          </p:cNvSpPr>
          <p:nvPr>
            <p:ph type="ftr" sz="quarter" idx="3"/>
          </p:nvPr>
        </p:nvSpPr>
        <p:spPr>
          <a:xfrm>
            <a:off x="827584" y="6357937"/>
            <a:ext cx="6696744" cy="365125"/>
          </a:xfrm>
          <a:prstGeom prst="rect">
            <a:avLst/>
          </a:prstGeom>
        </p:spPr>
        <p:txBody>
          <a:bodyPr vert="horz" lIns="91440" tIns="45720" rIns="91440" bIns="45720" rtlCol="0" anchor="ctr"/>
          <a:lstStyle>
            <a:lvl1pPr algn="l">
              <a:defRPr sz="1000" baseline="0" smtClean="0">
                <a:solidFill>
                  <a:schemeClr val="tx1"/>
                </a:solidFill>
                <a:cs typeface="+mn-cs"/>
              </a:defRPr>
            </a:lvl1pPr>
          </a:lstStyle>
          <a:p>
            <a:pPr>
              <a:defRPr/>
            </a:pPr>
            <a:r>
              <a:rPr lang="fi-FI" smtClean="0"/>
              <a:t>Strang Eila</a:t>
            </a:r>
            <a:endParaRPr lang="fi-FI" dirty="0"/>
          </a:p>
        </p:txBody>
      </p:sp>
      <p:sp>
        <p:nvSpPr>
          <p:cNvPr id="11" name="Dian numeron paikkamerkki 6"/>
          <p:cNvSpPr>
            <a:spLocks noGrp="1"/>
          </p:cNvSpPr>
          <p:nvPr>
            <p:ph type="sldNum" sz="quarter" idx="4"/>
          </p:nvPr>
        </p:nvSpPr>
        <p:spPr>
          <a:xfrm>
            <a:off x="251198" y="6357936"/>
            <a:ext cx="421368" cy="360040"/>
          </a:xfrm>
          <a:prstGeom prst="rect">
            <a:avLst/>
          </a:prstGeom>
        </p:spPr>
        <p:txBody>
          <a:bodyPr vert="horz" lIns="91440" tIns="45720" rIns="91440" bIns="45720" rtlCol="0" anchor="ctr"/>
          <a:lstStyle>
            <a:lvl1pPr algn="r">
              <a:defRPr sz="1000" baseline="0" smtClean="0">
                <a:solidFill>
                  <a:schemeClr val="tx1"/>
                </a:solidFill>
                <a:cs typeface="+mn-cs"/>
              </a:defRPr>
            </a:lvl1pPr>
          </a:lstStyle>
          <a:p>
            <a:pPr>
              <a:defRPr/>
            </a:pPr>
            <a:fld id="{1F70512E-3501-4C97-9457-F6C16E24E41E}" type="slidenum">
              <a:rPr lang="fi-FI"/>
              <a:pPr>
                <a:defRPr/>
              </a:pPr>
              <a:t>‹#›</a:t>
            </a:fld>
            <a:endParaRPr lang="fi-FI" dirty="0"/>
          </a:p>
        </p:txBody>
      </p:sp>
      <p:sp>
        <p:nvSpPr>
          <p:cNvPr id="13" name="Tekstin paikkamerkki 16"/>
          <p:cNvSpPr>
            <a:spLocks noGrp="1"/>
          </p:cNvSpPr>
          <p:nvPr>
            <p:ph type="body" sz="quarter" idx="11"/>
          </p:nvPr>
        </p:nvSpPr>
        <p:spPr>
          <a:xfrm>
            <a:off x="827585" y="2090435"/>
            <a:ext cx="7776864" cy="3930853"/>
          </a:xfrm>
          <a:prstGeom prst="rect">
            <a:avLst/>
          </a:prstGeom>
        </p:spPr>
        <p:txBody>
          <a:bodyPr/>
          <a:lstStyle>
            <a:lvl1pPr>
              <a:buClr>
                <a:schemeClr val="accent2"/>
              </a:buClr>
              <a:buFont typeface="Wingdings" pitchFamily="2" charset="2"/>
              <a:buChar char="§"/>
              <a:defRPr sz="2200" baseline="0">
                <a:solidFill>
                  <a:schemeClr val="tx1"/>
                </a:solidFill>
              </a:defRPr>
            </a:lvl1pPr>
            <a:lvl2pPr marL="800100" indent="-342900">
              <a:buFont typeface="Arial" panose="020B0604020202020204" pitchFamily="34" charset="0"/>
              <a:buChar char="–"/>
              <a:defRPr sz="2200"/>
            </a:lvl2pPr>
            <a:lvl3pPr>
              <a:buClr>
                <a:schemeClr val="accent2"/>
              </a:buClr>
              <a:defRPr/>
            </a:lvl3pPr>
            <a:lvl4pPr marL="1600200" indent="-228600">
              <a:buFont typeface="Arial" panose="020B0604020202020204" pitchFamily="34" charset="0"/>
              <a:buChar char="–"/>
              <a:defRPr/>
            </a:lvl4pPr>
            <a:lvl5pPr>
              <a:buClr>
                <a:schemeClr val="accent2"/>
              </a:buClr>
              <a:defRPr/>
            </a:lvl5pPr>
            <a:lvl6pPr marL="2628900" indent="-342900">
              <a:buClr>
                <a:schemeClr val="accent1"/>
              </a:buClr>
              <a:buFont typeface="Wingdings" panose="05000000000000000000" pitchFamily="2" charset="2"/>
              <a:buChar char="§"/>
              <a:defRPr/>
            </a:lvl6pPr>
            <a:lvl7pPr>
              <a:buClr>
                <a:schemeClr val="accent1"/>
              </a:buClr>
              <a:defRPr/>
            </a:lvl7pPr>
            <a:lvl8pPr>
              <a:buClr>
                <a:schemeClr val="accent1"/>
              </a:buClr>
              <a:defRPr/>
            </a:lvl8pPr>
            <a:lvl9pPr>
              <a:buClr>
                <a:schemeClr val="accent1"/>
              </a:buClr>
              <a:defRPr/>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smtClean="0"/>
          </a:p>
        </p:txBody>
      </p:sp>
    </p:spTree>
    <p:extLst>
      <p:ext uri="{BB962C8B-B14F-4D97-AF65-F5344CB8AC3E}">
        <p14:creationId xmlns:p14="http://schemas.microsoft.com/office/powerpoint/2010/main" val="1993767471"/>
      </p:ext>
    </p:extLst>
  </p:cSld>
  <p:clrMapOvr>
    <a:masterClrMapping/>
  </p:clrMapOvr>
  <p:timing>
    <p:tnLst>
      <p:par>
        <p:cTn id="1" dur="indefinite" restart="never" nodeType="tmRoot"/>
      </p:par>
    </p:tnLst>
  </p:timing>
  <p:hf hdr="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Otsikko ja sisältö_ilman logoa">
    <p:spTree>
      <p:nvGrpSpPr>
        <p:cNvPr id="1" name=""/>
        <p:cNvGrpSpPr/>
        <p:nvPr/>
      </p:nvGrpSpPr>
      <p:grpSpPr>
        <a:xfrm>
          <a:off x="0" y="0"/>
          <a:ext cx="0" cy="0"/>
          <a:chOff x="0" y="0"/>
          <a:chExt cx="0" cy="0"/>
        </a:xfrm>
      </p:grpSpPr>
      <p:sp>
        <p:nvSpPr>
          <p:cNvPr id="6" name="Otsikko 6"/>
          <p:cNvSpPr>
            <a:spLocks noGrp="1"/>
          </p:cNvSpPr>
          <p:nvPr>
            <p:ph type="title" hasCustomPrompt="1"/>
          </p:nvPr>
        </p:nvSpPr>
        <p:spPr>
          <a:xfrm>
            <a:off x="611560" y="548680"/>
            <a:ext cx="7776864" cy="648072"/>
          </a:xfrm>
          <a:prstGeom prst="rect">
            <a:avLst/>
          </a:prstGeom>
        </p:spPr>
        <p:txBody>
          <a:bodyPr/>
          <a:lstStyle>
            <a:lvl1pPr>
              <a:defRPr sz="3000" baseline="0">
                <a:solidFill>
                  <a:schemeClr val="tx1"/>
                </a:solidFill>
              </a:defRPr>
            </a:lvl1pPr>
          </a:lstStyle>
          <a:p>
            <a:r>
              <a:rPr lang="fi-FI" dirty="0" smtClean="0"/>
              <a:t>Lisää otsikko</a:t>
            </a:r>
            <a:endParaRPr lang="fi-FI" dirty="0"/>
          </a:p>
        </p:txBody>
      </p:sp>
      <p:sp>
        <p:nvSpPr>
          <p:cNvPr id="8" name="Alatunnisteen paikkamerkki 5"/>
          <p:cNvSpPr>
            <a:spLocks noGrp="1"/>
          </p:cNvSpPr>
          <p:nvPr>
            <p:ph type="ftr" sz="quarter" idx="3"/>
          </p:nvPr>
        </p:nvSpPr>
        <p:spPr>
          <a:xfrm>
            <a:off x="827584" y="6357937"/>
            <a:ext cx="6696744" cy="365125"/>
          </a:xfrm>
          <a:prstGeom prst="rect">
            <a:avLst/>
          </a:prstGeom>
        </p:spPr>
        <p:txBody>
          <a:bodyPr vert="horz" lIns="91440" tIns="45720" rIns="91440" bIns="45720" rtlCol="0" anchor="ctr"/>
          <a:lstStyle>
            <a:lvl1pPr algn="l">
              <a:defRPr sz="1000" baseline="0" smtClean="0">
                <a:solidFill>
                  <a:schemeClr val="tx1"/>
                </a:solidFill>
                <a:cs typeface="+mn-cs"/>
              </a:defRPr>
            </a:lvl1pPr>
          </a:lstStyle>
          <a:p>
            <a:pPr>
              <a:defRPr/>
            </a:pPr>
            <a:r>
              <a:rPr lang="fi-FI" smtClean="0"/>
              <a:t>Strang Eila</a:t>
            </a:r>
            <a:endParaRPr lang="fi-FI" dirty="0"/>
          </a:p>
        </p:txBody>
      </p:sp>
      <p:sp>
        <p:nvSpPr>
          <p:cNvPr id="10" name="Dian numeron paikkamerkki 6"/>
          <p:cNvSpPr>
            <a:spLocks noGrp="1"/>
          </p:cNvSpPr>
          <p:nvPr>
            <p:ph type="sldNum" sz="quarter" idx="4"/>
          </p:nvPr>
        </p:nvSpPr>
        <p:spPr>
          <a:xfrm>
            <a:off x="251198" y="6357936"/>
            <a:ext cx="421368" cy="360040"/>
          </a:xfrm>
          <a:prstGeom prst="rect">
            <a:avLst/>
          </a:prstGeom>
        </p:spPr>
        <p:txBody>
          <a:bodyPr vert="horz" lIns="91440" tIns="45720" rIns="91440" bIns="45720" rtlCol="0" anchor="ctr"/>
          <a:lstStyle>
            <a:lvl1pPr algn="r">
              <a:defRPr sz="1000" baseline="0" smtClean="0">
                <a:solidFill>
                  <a:schemeClr val="tx1"/>
                </a:solidFill>
                <a:cs typeface="+mn-cs"/>
              </a:defRPr>
            </a:lvl1pPr>
          </a:lstStyle>
          <a:p>
            <a:pPr>
              <a:defRPr/>
            </a:pPr>
            <a:fld id="{1F70512E-3501-4C97-9457-F6C16E24E41E}" type="slidenum">
              <a:rPr lang="fi-FI"/>
              <a:pPr>
                <a:defRPr/>
              </a:pPr>
              <a:t>‹#›</a:t>
            </a:fld>
            <a:endParaRPr lang="fi-FI" dirty="0"/>
          </a:p>
        </p:txBody>
      </p:sp>
      <p:sp>
        <p:nvSpPr>
          <p:cNvPr id="9" name="Tekstin paikkamerkki 16"/>
          <p:cNvSpPr>
            <a:spLocks noGrp="1"/>
          </p:cNvSpPr>
          <p:nvPr>
            <p:ph type="body" sz="quarter" idx="11"/>
          </p:nvPr>
        </p:nvSpPr>
        <p:spPr>
          <a:xfrm>
            <a:off x="611560" y="1556792"/>
            <a:ext cx="7776864" cy="4608512"/>
          </a:xfrm>
          <a:prstGeom prst="rect">
            <a:avLst/>
          </a:prstGeom>
        </p:spPr>
        <p:txBody>
          <a:bodyPr/>
          <a:lstStyle>
            <a:lvl1pPr>
              <a:buClr>
                <a:schemeClr val="accent2"/>
              </a:buClr>
              <a:buFont typeface="Wingdings" pitchFamily="2" charset="2"/>
              <a:buChar char="§"/>
              <a:defRPr sz="2200" baseline="0">
                <a:solidFill>
                  <a:schemeClr val="tx1"/>
                </a:solidFill>
              </a:defRPr>
            </a:lvl1pPr>
            <a:lvl2pPr marL="800100" indent="-342900">
              <a:buFont typeface="Arial" panose="020B0604020202020204" pitchFamily="34" charset="0"/>
              <a:buChar char="–"/>
              <a:defRPr sz="2200"/>
            </a:lvl2pPr>
            <a:lvl3pPr>
              <a:buClr>
                <a:schemeClr val="accent2"/>
              </a:buClr>
              <a:defRPr/>
            </a:lvl3pPr>
            <a:lvl4pPr marL="1600200" indent="-228600">
              <a:buFont typeface="Arial" panose="020B0604020202020204" pitchFamily="34" charset="0"/>
              <a:buChar char="–"/>
              <a:defRPr/>
            </a:lvl4pPr>
            <a:lvl5pPr>
              <a:buClr>
                <a:schemeClr val="accent2"/>
              </a:buClr>
              <a:defRPr/>
            </a:lvl5pPr>
            <a:lvl6pPr marL="2628900" indent="-342900">
              <a:buClr>
                <a:schemeClr val="accent1"/>
              </a:buClr>
              <a:buFont typeface="Wingdings" panose="05000000000000000000" pitchFamily="2" charset="2"/>
              <a:buChar char="§"/>
              <a:defRPr/>
            </a:lvl6pPr>
            <a:lvl7pPr>
              <a:buClr>
                <a:schemeClr val="accent1"/>
              </a:buClr>
              <a:defRPr/>
            </a:lvl7pPr>
            <a:lvl8pPr>
              <a:buClr>
                <a:schemeClr val="accent1"/>
              </a:buClr>
              <a:defRPr/>
            </a:lvl8pPr>
            <a:lvl9pPr>
              <a:buClr>
                <a:schemeClr val="accent1"/>
              </a:buClr>
              <a:defRPr/>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smtClean="0"/>
          </a:p>
        </p:txBody>
      </p:sp>
    </p:spTree>
    <p:extLst>
      <p:ext uri="{BB962C8B-B14F-4D97-AF65-F5344CB8AC3E}">
        <p14:creationId xmlns:p14="http://schemas.microsoft.com/office/powerpoint/2010/main" val="2019477793"/>
      </p:ext>
    </p:extLst>
  </p:cSld>
  <p:clrMapOvr>
    <a:masterClrMapping/>
  </p:clrMapOvr>
  <p:timing>
    <p:tnLst>
      <p:par>
        <p:cTn id="1" dur="indefinite" restart="never" nodeType="tmRoot"/>
      </p:par>
    </p:tnLst>
  </p:timing>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1_otsikko ja sisältö_keskitetty">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827584" y="1988840"/>
            <a:ext cx="7344816" cy="1470025"/>
          </a:xfrm>
          <a:prstGeom prst="rect">
            <a:avLst/>
          </a:prstGeom>
        </p:spPr>
        <p:txBody>
          <a:bodyPr/>
          <a:lstStyle>
            <a:lvl1pPr algn="ctr">
              <a:defRPr sz="3000">
                <a:solidFill>
                  <a:schemeClr val="tx1"/>
                </a:solidFill>
              </a:defRPr>
            </a:lvl1pPr>
          </a:lstStyle>
          <a:p>
            <a:r>
              <a:rPr lang="fi-FI" dirty="0" smtClean="0"/>
              <a:t>Lisää otsikko</a:t>
            </a:r>
            <a:endParaRPr lang="fi-FI" dirty="0"/>
          </a:p>
        </p:txBody>
      </p:sp>
      <p:sp>
        <p:nvSpPr>
          <p:cNvPr id="3" name="Underrubrik 2"/>
          <p:cNvSpPr>
            <a:spLocks noGrp="1"/>
          </p:cNvSpPr>
          <p:nvPr>
            <p:ph type="subTitle" idx="1"/>
          </p:nvPr>
        </p:nvSpPr>
        <p:spPr>
          <a:xfrm>
            <a:off x="827584" y="3886200"/>
            <a:ext cx="7344816" cy="1752600"/>
          </a:xfrm>
          <a:prstGeom prst="rect">
            <a:avLst/>
          </a:prstGeom>
        </p:spPr>
        <p:txBody>
          <a:bodyPr/>
          <a:lstStyle>
            <a:lvl1pPr marL="0" indent="0" algn="ctr">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dirty="0" smtClean="0"/>
          </a:p>
        </p:txBody>
      </p:sp>
      <p:sp>
        <p:nvSpPr>
          <p:cNvPr id="7" name="Alatunnisteen paikkamerkki 5"/>
          <p:cNvSpPr>
            <a:spLocks noGrp="1"/>
          </p:cNvSpPr>
          <p:nvPr>
            <p:ph type="ftr" sz="quarter" idx="3"/>
          </p:nvPr>
        </p:nvSpPr>
        <p:spPr>
          <a:xfrm>
            <a:off x="827584" y="6357937"/>
            <a:ext cx="6696744" cy="365125"/>
          </a:xfrm>
          <a:prstGeom prst="rect">
            <a:avLst/>
          </a:prstGeom>
        </p:spPr>
        <p:txBody>
          <a:bodyPr vert="horz" lIns="91440" tIns="45720" rIns="91440" bIns="45720" rtlCol="0" anchor="ctr"/>
          <a:lstStyle>
            <a:lvl1pPr algn="l">
              <a:defRPr sz="1000" baseline="0" smtClean="0">
                <a:solidFill>
                  <a:schemeClr val="tx1"/>
                </a:solidFill>
                <a:cs typeface="+mn-cs"/>
              </a:defRPr>
            </a:lvl1pPr>
          </a:lstStyle>
          <a:p>
            <a:pPr>
              <a:defRPr/>
            </a:pPr>
            <a:r>
              <a:rPr lang="fi-FI" smtClean="0"/>
              <a:t>Strang Eila</a:t>
            </a:r>
            <a:endParaRPr lang="fi-FI" dirty="0"/>
          </a:p>
        </p:txBody>
      </p:sp>
      <p:sp>
        <p:nvSpPr>
          <p:cNvPr id="8" name="Dian numeron paikkamerkki 6"/>
          <p:cNvSpPr>
            <a:spLocks noGrp="1"/>
          </p:cNvSpPr>
          <p:nvPr>
            <p:ph type="sldNum" sz="quarter" idx="4"/>
          </p:nvPr>
        </p:nvSpPr>
        <p:spPr>
          <a:xfrm>
            <a:off x="251198" y="6357936"/>
            <a:ext cx="421368" cy="360040"/>
          </a:xfrm>
          <a:prstGeom prst="rect">
            <a:avLst/>
          </a:prstGeom>
        </p:spPr>
        <p:txBody>
          <a:bodyPr vert="horz" lIns="91440" tIns="45720" rIns="91440" bIns="45720" rtlCol="0" anchor="ctr"/>
          <a:lstStyle>
            <a:lvl1pPr algn="r">
              <a:defRPr sz="1000" baseline="0" smtClean="0">
                <a:solidFill>
                  <a:schemeClr val="tx1"/>
                </a:solidFill>
                <a:cs typeface="+mn-cs"/>
              </a:defRPr>
            </a:lvl1pPr>
          </a:lstStyle>
          <a:p>
            <a:pPr>
              <a:defRPr/>
            </a:pPr>
            <a:fld id="{1F70512E-3501-4C97-9457-F6C16E24E41E}" type="slidenum">
              <a:rPr lang="fi-FI"/>
              <a:pPr>
                <a:defRPr/>
              </a:pPr>
              <a:t>‹#›</a:t>
            </a:fld>
            <a:endParaRPr lang="fi-FI" dirty="0"/>
          </a:p>
        </p:txBody>
      </p:sp>
    </p:spTree>
    <p:extLst>
      <p:ext uri="{BB962C8B-B14F-4D97-AF65-F5344CB8AC3E}">
        <p14:creationId xmlns:p14="http://schemas.microsoft.com/office/powerpoint/2010/main" val="3045467104"/>
      </p:ext>
    </p:extLst>
  </p:cSld>
  <p:clrMapOvr>
    <a:masterClrMapping/>
  </p:clrMapOvr>
  <p:timing>
    <p:tnLst>
      <p:par>
        <p:cTn id="1" dur="indefinite" restart="never" nodeType="tmRoot"/>
      </p:par>
    </p:tnLst>
  </p:timing>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Vain iso otsikko">
    <p:spTree>
      <p:nvGrpSpPr>
        <p:cNvPr id="1" name=""/>
        <p:cNvGrpSpPr/>
        <p:nvPr/>
      </p:nvGrpSpPr>
      <p:grpSpPr>
        <a:xfrm>
          <a:off x="0" y="0"/>
          <a:ext cx="0" cy="0"/>
          <a:chOff x="0" y="0"/>
          <a:chExt cx="0" cy="0"/>
        </a:xfrm>
      </p:grpSpPr>
      <p:sp>
        <p:nvSpPr>
          <p:cNvPr id="2" name="Rubrik 1"/>
          <p:cNvSpPr>
            <a:spLocks noGrp="1"/>
          </p:cNvSpPr>
          <p:nvPr>
            <p:ph type="title"/>
          </p:nvPr>
        </p:nvSpPr>
        <p:spPr>
          <a:xfrm>
            <a:off x="827584" y="1268760"/>
            <a:ext cx="7992888" cy="4464496"/>
          </a:xfrm>
          <a:prstGeom prst="rect">
            <a:avLst/>
          </a:prstGeom>
        </p:spPr>
        <p:txBody>
          <a:bodyPr/>
          <a:lstStyle>
            <a:lvl1pPr>
              <a:defRPr>
                <a:solidFill>
                  <a:schemeClr val="tx1"/>
                </a:solidFill>
              </a:defRPr>
            </a:lvl1pPr>
          </a:lstStyle>
          <a:p>
            <a:r>
              <a:rPr lang="fi-FI" smtClean="0"/>
              <a:t>Muokkaa perustyyl. napsautt.</a:t>
            </a:r>
            <a:endParaRPr lang="fi-FI" dirty="0"/>
          </a:p>
        </p:txBody>
      </p:sp>
      <p:sp>
        <p:nvSpPr>
          <p:cNvPr id="5" name="Alatunnisteen paikkamerkki 5"/>
          <p:cNvSpPr>
            <a:spLocks noGrp="1"/>
          </p:cNvSpPr>
          <p:nvPr>
            <p:ph type="ftr" sz="quarter" idx="3"/>
          </p:nvPr>
        </p:nvSpPr>
        <p:spPr>
          <a:xfrm>
            <a:off x="827584" y="6357937"/>
            <a:ext cx="6696744" cy="365125"/>
          </a:xfrm>
          <a:prstGeom prst="rect">
            <a:avLst/>
          </a:prstGeom>
        </p:spPr>
        <p:txBody>
          <a:bodyPr vert="horz" lIns="91440" tIns="45720" rIns="91440" bIns="45720" rtlCol="0" anchor="ctr"/>
          <a:lstStyle>
            <a:lvl1pPr algn="l">
              <a:defRPr sz="1000" baseline="0" smtClean="0">
                <a:solidFill>
                  <a:schemeClr val="tx1"/>
                </a:solidFill>
                <a:cs typeface="+mn-cs"/>
              </a:defRPr>
            </a:lvl1pPr>
          </a:lstStyle>
          <a:p>
            <a:pPr>
              <a:defRPr/>
            </a:pPr>
            <a:r>
              <a:rPr lang="fi-FI" smtClean="0"/>
              <a:t>Strang Eila</a:t>
            </a:r>
            <a:endParaRPr lang="fi-FI" dirty="0"/>
          </a:p>
        </p:txBody>
      </p:sp>
      <p:sp>
        <p:nvSpPr>
          <p:cNvPr id="6" name="Dian numeron paikkamerkki 6"/>
          <p:cNvSpPr>
            <a:spLocks noGrp="1"/>
          </p:cNvSpPr>
          <p:nvPr>
            <p:ph type="sldNum" sz="quarter" idx="4"/>
          </p:nvPr>
        </p:nvSpPr>
        <p:spPr>
          <a:xfrm>
            <a:off x="251198" y="6357936"/>
            <a:ext cx="421368" cy="360040"/>
          </a:xfrm>
          <a:prstGeom prst="rect">
            <a:avLst/>
          </a:prstGeom>
        </p:spPr>
        <p:txBody>
          <a:bodyPr vert="horz" lIns="91440" tIns="45720" rIns="91440" bIns="45720" rtlCol="0" anchor="ctr"/>
          <a:lstStyle>
            <a:lvl1pPr algn="r">
              <a:defRPr sz="1000" baseline="0" smtClean="0">
                <a:solidFill>
                  <a:schemeClr val="tx1"/>
                </a:solidFill>
                <a:cs typeface="+mn-cs"/>
              </a:defRPr>
            </a:lvl1pPr>
          </a:lstStyle>
          <a:p>
            <a:pPr>
              <a:defRPr/>
            </a:pPr>
            <a:fld id="{1F70512E-3501-4C97-9457-F6C16E24E41E}" type="slidenum">
              <a:rPr lang="fi-FI"/>
              <a:pPr>
                <a:defRPr/>
              </a:pPr>
              <a:t>‹#›</a:t>
            </a:fld>
            <a:endParaRPr lang="fi-FI" dirty="0"/>
          </a:p>
        </p:txBody>
      </p:sp>
    </p:spTree>
    <p:extLst>
      <p:ext uri="{BB962C8B-B14F-4D97-AF65-F5344CB8AC3E}">
        <p14:creationId xmlns:p14="http://schemas.microsoft.com/office/powerpoint/2010/main" val="3548726858"/>
      </p:ext>
    </p:extLst>
  </p:cSld>
  <p:clrMapOvr>
    <a:masterClrMapping/>
  </p:clrMapOvr>
  <p:timing>
    <p:tnLst>
      <p:par>
        <p:cTn id="1" dur="indefinite" restart="never" nodeType="tmRoot"/>
      </p:par>
    </p:tnLst>
  </p:timing>
  <p:hf hdr="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Otsikko ja sisältö elementillä_vihreä">
    <p:spTree>
      <p:nvGrpSpPr>
        <p:cNvPr id="1" name=""/>
        <p:cNvGrpSpPr/>
        <p:nvPr/>
      </p:nvGrpSpPr>
      <p:grpSpPr>
        <a:xfrm>
          <a:off x="0" y="0"/>
          <a:ext cx="0" cy="0"/>
          <a:chOff x="0" y="0"/>
          <a:chExt cx="0" cy="0"/>
        </a:xfrm>
      </p:grpSpPr>
      <p:sp>
        <p:nvSpPr>
          <p:cNvPr id="6" name="Otsikko 6"/>
          <p:cNvSpPr>
            <a:spLocks noGrp="1"/>
          </p:cNvSpPr>
          <p:nvPr userDrawn="1">
            <p:ph type="title" hasCustomPrompt="1"/>
          </p:nvPr>
        </p:nvSpPr>
        <p:spPr>
          <a:xfrm>
            <a:off x="827584" y="1268760"/>
            <a:ext cx="6624736" cy="648072"/>
          </a:xfrm>
          <a:prstGeom prst="rect">
            <a:avLst/>
          </a:prstGeom>
        </p:spPr>
        <p:txBody>
          <a:bodyPr/>
          <a:lstStyle>
            <a:lvl1pPr>
              <a:defRPr sz="3000" baseline="0">
                <a:solidFill>
                  <a:schemeClr val="tx1"/>
                </a:solidFill>
              </a:defRPr>
            </a:lvl1pPr>
          </a:lstStyle>
          <a:p>
            <a:r>
              <a:rPr lang="fi-FI" dirty="0" smtClean="0"/>
              <a:t>Lisää otsikko</a:t>
            </a:r>
            <a:endParaRPr lang="fi-FI" dirty="0"/>
          </a:p>
        </p:txBody>
      </p:sp>
      <p:sp>
        <p:nvSpPr>
          <p:cNvPr id="10" name="Alatunnisteen paikkamerkki 5"/>
          <p:cNvSpPr>
            <a:spLocks noGrp="1"/>
          </p:cNvSpPr>
          <p:nvPr>
            <p:ph type="ftr" sz="quarter" idx="3"/>
          </p:nvPr>
        </p:nvSpPr>
        <p:spPr>
          <a:xfrm>
            <a:off x="827584" y="6357937"/>
            <a:ext cx="6696744" cy="365125"/>
          </a:xfrm>
          <a:prstGeom prst="rect">
            <a:avLst/>
          </a:prstGeom>
        </p:spPr>
        <p:txBody>
          <a:bodyPr vert="horz" lIns="91440" tIns="45720" rIns="91440" bIns="45720" rtlCol="0" anchor="ctr"/>
          <a:lstStyle>
            <a:lvl1pPr algn="l">
              <a:defRPr sz="1000" baseline="0" smtClean="0">
                <a:solidFill>
                  <a:schemeClr val="tx1"/>
                </a:solidFill>
                <a:cs typeface="+mn-cs"/>
              </a:defRPr>
            </a:lvl1pPr>
          </a:lstStyle>
          <a:p>
            <a:pPr>
              <a:defRPr/>
            </a:pPr>
            <a:r>
              <a:rPr lang="fi-FI" smtClean="0"/>
              <a:t>Strang Eila</a:t>
            </a:r>
            <a:endParaRPr lang="fi-FI" dirty="0"/>
          </a:p>
        </p:txBody>
      </p:sp>
      <p:sp>
        <p:nvSpPr>
          <p:cNvPr id="13" name="Dian numeron paikkamerkki 6"/>
          <p:cNvSpPr>
            <a:spLocks noGrp="1"/>
          </p:cNvSpPr>
          <p:nvPr>
            <p:ph type="sldNum" sz="quarter" idx="4"/>
          </p:nvPr>
        </p:nvSpPr>
        <p:spPr>
          <a:xfrm>
            <a:off x="251198" y="6357936"/>
            <a:ext cx="421368" cy="360040"/>
          </a:xfrm>
          <a:prstGeom prst="rect">
            <a:avLst/>
          </a:prstGeom>
        </p:spPr>
        <p:txBody>
          <a:bodyPr vert="horz" lIns="91440" tIns="45720" rIns="91440" bIns="45720" rtlCol="0" anchor="ctr"/>
          <a:lstStyle>
            <a:lvl1pPr algn="r">
              <a:defRPr sz="1000" baseline="0" smtClean="0">
                <a:solidFill>
                  <a:schemeClr val="tx1"/>
                </a:solidFill>
                <a:cs typeface="+mn-cs"/>
              </a:defRPr>
            </a:lvl1pPr>
          </a:lstStyle>
          <a:p>
            <a:pPr>
              <a:defRPr/>
            </a:pPr>
            <a:fld id="{1F70512E-3501-4C97-9457-F6C16E24E41E}" type="slidenum">
              <a:rPr lang="fi-FI"/>
              <a:pPr>
                <a:defRPr/>
              </a:pPr>
              <a:t>‹#›</a:t>
            </a:fld>
            <a:endParaRPr lang="fi-FI" dirty="0"/>
          </a:p>
        </p:txBody>
      </p:sp>
      <p:sp>
        <p:nvSpPr>
          <p:cNvPr id="14" name="Rektangel 10"/>
          <p:cNvSpPr/>
          <p:nvPr userDrawn="1"/>
        </p:nvSpPr>
        <p:spPr>
          <a:xfrm>
            <a:off x="7908540" y="0"/>
            <a:ext cx="123546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i-FI"/>
          </a:p>
        </p:txBody>
      </p:sp>
      <p:pic>
        <p:nvPicPr>
          <p:cNvPr id="15" name="Kuva 14"/>
          <p:cNvPicPr>
            <a:picLocks noChangeAspect="1"/>
          </p:cNvPicPr>
          <p:nvPr userDrawn="1"/>
        </p:nvPicPr>
        <p:blipFill rotWithShape="1">
          <a:blip r:embed="rId2" cstate="print">
            <a:extLst>
              <a:ext uri="{28A0092B-C50C-407E-A947-70E740481C1C}">
                <a14:useLocalDpi xmlns:a14="http://schemas.microsoft.com/office/drawing/2010/main" val="0"/>
              </a:ext>
            </a:extLst>
          </a:blip>
          <a:srcRect l="32813" t="964" r="33343" b="-964"/>
          <a:stretch/>
        </p:blipFill>
        <p:spPr>
          <a:xfrm>
            <a:off x="7908540" y="2960948"/>
            <a:ext cx="1225485" cy="3735478"/>
          </a:xfrm>
          <a:prstGeom prst="rect">
            <a:avLst/>
          </a:prstGeom>
        </p:spPr>
      </p:pic>
      <p:sp>
        <p:nvSpPr>
          <p:cNvPr id="9" name="Tekstin paikkamerkki 16"/>
          <p:cNvSpPr>
            <a:spLocks noGrp="1"/>
          </p:cNvSpPr>
          <p:nvPr>
            <p:ph type="body" sz="quarter" idx="11"/>
          </p:nvPr>
        </p:nvSpPr>
        <p:spPr>
          <a:xfrm>
            <a:off x="827585" y="2090435"/>
            <a:ext cx="6624735" cy="3930853"/>
          </a:xfrm>
          <a:prstGeom prst="rect">
            <a:avLst/>
          </a:prstGeom>
        </p:spPr>
        <p:txBody>
          <a:bodyPr/>
          <a:lstStyle>
            <a:lvl1pPr>
              <a:buClr>
                <a:schemeClr val="accent2"/>
              </a:buClr>
              <a:buFont typeface="Wingdings" pitchFamily="2" charset="2"/>
              <a:buChar char="§"/>
              <a:defRPr sz="2200" baseline="0">
                <a:solidFill>
                  <a:schemeClr val="tx1"/>
                </a:solidFill>
              </a:defRPr>
            </a:lvl1pPr>
            <a:lvl2pPr marL="800100" indent="-342900">
              <a:buFont typeface="Arial" panose="020B0604020202020204" pitchFamily="34" charset="0"/>
              <a:buChar char="–"/>
              <a:defRPr sz="2200"/>
            </a:lvl2pPr>
            <a:lvl3pPr>
              <a:buClr>
                <a:schemeClr val="accent2"/>
              </a:buClr>
              <a:defRPr/>
            </a:lvl3pPr>
            <a:lvl4pPr marL="1600200" indent="-228600">
              <a:buFont typeface="Arial" panose="020B0604020202020204" pitchFamily="34" charset="0"/>
              <a:buChar char="–"/>
              <a:defRPr/>
            </a:lvl4pPr>
            <a:lvl5pPr>
              <a:buClr>
                <a:schemeClr val="accent2"/>
              </a:buClr>
              <a:defRPr/>
            </a:lvl5pPr>
            <a:lvl6pPr marL="2628900" indent="-342900">
              <a:buClr>
                <a:schemeClr val="accent1"/>
              </a:buClr>
              <a:buFont typeface="Wingdings" panose="05000000000000000000" pitchFamily="2" charset="2"/>
              <a:buChar char="§"/>
              <a:defRPr/>
            </a:lvl6pPr>
            <a:lvl7pPr>
              <a:buClr>
                <a:schemeClr val="accent1"/>
              </a:buClr>
              <a:defRPr/>
            </a:lvl7pPr>
            <a:lvl8pPr>
              <a:buClr>
                <a:schemeClr val="accent1"/>
              </a:buClr>
              <a:defRPr/>
            </a:lvl8pPr>
            <a:lvl9pPr>
              <a:buClr>
                <a:schemeClr val="accent1"/>
              </a:buClr>
              <a:defRPr/>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smtClean="0"/>
          </a:p>
        </p:txBody>
      </p:sp>
    </p:spTree>
    <p:extLst>
      <p:ext uri="{BB962C8B-B14F-4D97-AF65-F5344CB8AC3E}">
        <p14:creationId xmlns:p14="http://schemas.microsoft.com/office/powerpoint/2010/main" val="2863934365"/>
      </p:ext>
    </p:extLst>
  </p:cSld>
  <p:clrMapOvr>
    <a:masterClrMapping/>
  </p:clrMapOvr>
  <p:timing>
    <p:tnLst>
      <p:par>
        <p:cTn id="1" dur="indefinite" restart="never" nodeType="tmRoot"/>
      </p:par>
    </p:tnLst>
  </p:timing>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Otsikko ja sisältö elementillä_vihreä">
    <p:spTree>
      <p:nvGrpSpPr>
        <p:cNvPr id="1" name=""/>
        <p:cNvGrpSpPr/>
        <p:nvPr/>
      </p:nvGrpSpPr>
      <p:grpSpPr>
        <a:xfrm>
          <a:off x="0" y="0"/>
          <a:ext cx="0" cy="0"/>
          <a:chOff x="0" y="0"/>
          <a:chExt cx="0" cy="0"/>
        </a:xfrm>
      </p:grpSpPr>
      <p:sp>
        <p:nvSpPr>
          <p:cNvPr id="6" name="Otsikko 6"/>
          <p:cNvSpPr>
            <a:spLocks noGrp="1"/>
          </p:cNvSpPr>
          <p:nvPr userDrawn="1">
            <p:ph type="title" hasCustomPrompt="1"/>
          </p:nvPr>
        </p:nvSpPr>
        <p:spPr>
          <a:xfrm>
            <a:off x="827584" y="1268760"/>
            <a:ext cx="6624736" cy="648072"/>
          </a:xfrm>
          <a:prstGeom prst="rect">
            <a:avLst/>
          </a:prstGeom>
        </p:spPr>
        <p:txBody>
          <a:bodyPr/>
          <a:lstStyle>
            <a:lvl1pPr>
              <a:defRPr sz="3000" baseline="0">
                <a:solidFill>
                  <a:schemeClr val="tx1"/>
                </a:solidFill>
              </a:defRPr>
            </a:lvl1pPr>
          </a:lstStyle>
          <a:p>
            <a:r>
              <a:rPr lang="fi-FI" dirty="0" smtClean="0"/>
              <a:t>Lisää otsikko</a:t>
            </a:r>
            <a:endParaRPr lang="fi-FI" dirty="0"/>
          </a:p>
        </p:txBody>
      </p:sp>
      <p:pic>
        <p:nvPicPr>
          <p:cNvPr id="7" name="Kuva 6"/>
          <p:cNvPicPr>
            <a:picLocks noChangeAspect="1"/>
          </p:cNvPicPr>
          <p:nvPr userDrawn="1"/>
        </p:nvPicPr>
        <p:blipFill rotWithShape="1">
          <a:blip r:embed="rId2" cstate="print">
            <a:extLst>
              <a:ext uri="{28A0092B-C50C-407E-A947-70E740481C1C}">
                <a14:useLocalDpi xmlns:a14="http://schemas.microsoft.com/office/drawing/2010/main" val="0"/>
              </a:ext>
            </a:extLst>
          </a:blip>
          <a:srcRect r="38930"/>
          <a:stretch/>
        </p:blipFill>
        <p:spPr>
          <a:xfrm>
            <a:off x="7524328" y="4005368"/>
            <a:ext cx="1619654" cy="2736000"/>
          </a:xfrm>
          <a:prstGeom prst="rect">
            <a:avLst/>
          </a:prstGeom>
        </p:spPr>
      </p:pic>
      <p:sp>
        <p:nvSpPr>
          <p:cNvPr id="10" name="Alatunnisteen paikkamerkki 5"/>
          <p:cNvSpPr>
            <a:spLocks noGrp="1"/>
          </p:cNvSpPr>
          <p:nvPr>
            <p:ph type="ftr" sz="quarter" idx="3"/>
          </p:nvPr>
        </p:nvSpPr>
        <p:spPr>
          <a:xfrm>
            <a:off x="827584" y="6357937"/>
            <a:ext cx="6696744" cy="365125"/>
          </a:xfrm>
          <a:prstGeom prst="rect">
            <a:avLst/>
          </a:prstGeom>
        </p:spPr>
        <p:txBody>
          <a:bodyPr vert="horz" lIns="91440" tIns="45720" rIns="91440" bIns="45720" rtlCol="0" anchor="ctr"/>
          <a:lstStyle>
            <a:lvl1pPr algn="l">
              <a:defRPr sz="1000" baseline="0" smtClean="0">
                <a:solidFill>
                  <a:schemeClr val="tx1"/>
                </a:solidFill>
                <a:cs typeface="+mn-cs"/>
              </a:defRPr>
            </a:lvl1pPr>
          </a:lstStyle>
          <a:p>
            <a:pPr>
              <a:defRPr/>
            </a:pPr>
            <a:r>
              <a:rPr lang="fi-FI" smtClean="0"/>
              <a:t>Strang Eila</a:t>
            </a:r>
            <a:endParaRPr lang="fi-FI" dirty="0"/>
          </a:p>
        </p:txBody>
      </p:sp>
      <p:sp>
        <p:nvSpPr>
          <p:cNvPr id="12" name="Dian numeron paikkamerkki 6"/>
          <p:cNvSpPr>
            <a:spLocks noGrp="1"/>
          </p:cNvSpPr>
          <p:nvPr>
            <p:ph type="sldNum" sz="quarter" idx="4"/>
          </p:nvPr>
        </p:nvSpPr>
        <p:spPr>
          <a:xfrm>
            <a:off x="251198" y="6357936"/>
            <a:ext cx="421368" cy="360040"/>
          </a:xfrm>
          <a:prstGeom prst="rect">
            <a:avLst/>
          </a:prstGeom>
        </p:spPr>
        <p:txBody>
          <a:bodyPr vert="horz" lIns="91440" tIns="45720" rIns="91440" bIns="45720" rtlCol="0" anchor="ctr"/>
          <a:lstStyle>
            <a:lvl1pPr algn="r">
              <a:defRPr sz="1000" baseline="0" smtClean="0">
                <a:solidFill>
                  <a:schemeClr val="tx1"/>
                </a:solidFill>
                <a:cs typeface="+mn-cs"/>
              </a:defRPr>
            </a:lvl1pPr>
          </a:lstStyle>
          <a:p>
            <a:pPr>
              <a:defRPr/>
            </a:pPr>
            <a:fld id="{1F70512E-3501-4C97-9457-F6C16E24E41E}" type="slidenum">
              <a:rPr lang="fi-FI"/>
              <a:pPr>
                <a:defRPr/>
              </a:pPr>
              <a:t>‹#›</a:t>
            </a:fld>
            <a:endParaRPr lang="fi-FI" dirty="0"/>
          </a:p>
        </p:txBody>
      </p:sp>
      <p:sp>
        <p:nvSpPr>
          <p:cNvPr id="9" name="Tekstin paikkamerkki 16"/>
          <p:cNvSpPr>
            <a:spLocks noGrp="1"/>
          </p:cNvSpPr>
          <p:nvPr>
            <p:ph type="body" sz="quarter" idx="11"/>
          </p:nvPr>
        </p:nvSpPr>
        <p:spPr>
          <a:xfrm>
            <a:off x="827585" y="2090435"/>
            <a:ext cx="6624735" cy="3930853"/>
          </a:xfrm>
          <a:prstGeom prst="rect">
            <a:avLst/>
          </a:prstGeom>
        </p:spPr>
        <p:txBody>
          <a:bodyPr/>
          <a:lstStyle>
            <a:lvl1pPr>
              <a:buClr>
                <a:schemeClr val="accent2"/>
              </a:buClr>
              <a:buFont typeface="Wingdings" pitchFamily="2" charset="2"/>
              <a:buChar char="§"/>
              <a:defRPr sz="2200" baseline="0">
                <a:solidFill>
                  <a:schemeClr val="tx1"/>
                </a:solidFill>
              </a:defRPr>
            </a:lvl1pPr>
            <a:lvl2pPr marL="800100" indent="-342900">
              <a:buFont typeface="Arial" panose="020B0604020202020204" pitchFamily="34" charset="0"/>
              <a:buChar char="–"/>
              <a:defRPr sz="2200"/>
            </a:lvl2pPr>
            <a:lvl3pPr>
              <a:buClr>
                <a:schemeClr val="accent2"/>
              </a:buClr>
              <a:defRPr/>
            </a:lvl3pPr>
            <a:lvl4pPr marL="1600200" indent="-228600">
              <a:buFont typeface="Arial" panose="020B0604020202020204" pitchFamily="34" charset="0"/>
              <a:buChar char="–"/>
              <a:defRPr/>
            </a:lvl4pPr>
            <a:lvl5pPr>
              <a:buClr>
                <a:schemeClr val="accent2"/>
              </a:buClr>
              <a:defRPr/>
            </a:lvl5pPr>
            <a:lvl6pPr marL="2628900" indent="-342900">
              <a:buClr>
                <a:schemeClr val="accent1"/>
              </a:buClr>
              <a:buFont typeface="Wingdings" panose="05000000000000000000" pitchFamily="2" charset="2"/>
              <a:buChar char="§"/>
              <a:defRPr/>
            </a:lvl6pPr>
            <a:lvl7pPr>
              <a:buClr>
                <a:schemeClr val="accent1"/>
              </a:buClr>
              <a:defRPr/>
            </a:lvl7pPr>
            <a:lvl8pPr>
              <a:buClr>
                <a:schemeClr val="accent1"/>
              </a:buClr>
              <a:defRPr/>
            </a:lvl8pPr>
            <a:lvl9pPr>
              <a:buClr>
                <a:schemeClr val="accent1"/>
              </a:buClr>
              <a:defRPr/>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smtClean="0"/>
          </a:p>
        </p:txBody>
      </p:sp>
    </p:spTree>
    <p:extLst>
      <p:ext uri="{BB962C8B-B14F-4D97-AF65-F5344CB8AC3E}">
        <p14:creationId xmlns:p14="http://schemas.microsoft.com/office/powerpoint/2010/main" val="1170037710"/>
      </p:ext>
    </p:extLst>
  </p:cSld>
  <p:clrMapOvr>
    <a:masterClrMapping/>
  </p:clrMapOvr>
  <p:timing>
    <p:tnLst>
      <p:par>
        <p:cTn id="1" dur="indefinite" restart="never" nodeType="tmRoot"/>
      </p:par>
    </p:tnLst>
  </p:timing>
  <p:hf hdr="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Otsikko ja sisältö kuvalla">
    <p:spTree>
      <p:nvGrpSpPr>
        <p:cNvPr id="1" name=""/>
        <p:cNvGrpSpPr/>
        <p:nvPr/>
      </p:nvGrpSpPr>
      <p:grpSpPr>
        <a:xfrm>
          <a:off x="0" y="0"/>
          <a:ext cx="0" cy="0"/>
          <a:chOff x="0" y="0"/>
          <a:chExt cx="0" cy="0"/>
        </a:xfrm>
      </p:grpSpPr>
      <p:sp>
        <p:nvSpPr>
          <p:cNvPr id="6" name="Otsikko 6"/>
          <p:cNvSpPr>
            <a:spLocks noGrp="1"/>
          </p:cNvSpPr>
          <p:nvPr userDrawn="1">
            <p:ph type="title" hasCustomPrompt="1"/>
          </p:nvPr>
        </p:nvSpPr>
        <p:spPr>
          <a:xfrm>
            <a:off x="827584" y="1268760"/>
            <a:ext cx="5904656" cy="648072"/>
          </a:xfrm>
          <a:prstGeom prst="rect">
            <a:avLst/>
          </a:prstGeom>
        </p:spPr>
        <p:txBody>
          <a:bodyPr/>
          <a:lstStyle>
            <a:lvl1pPr>
              <a:defRPr sz="3000" baseline="0">
                <a:solidFill>
                  <a:schemeClr val="tx1"/>
                </a:solidFill>
              </a:defRPr>
            </a:lvl1pPr>
          </a:lstStyle>
          <a:p>
            <a:r>
              <a:rPr lang="fi-FI" dirty="0" smtClean="0"/>
              <a:t>Lisää otsikko</a:t>
            </a:r>
            <a:endParaRPr lang="fi-FI" dirty="0"/>
          </a:p>
        </p:txBody>
      </p:sp>
      <p:sp>
        <p:nvSpPr>
          <p:cNvPr id="11" name="Platshållare för bild 2"/>
          <p:cNvSpPr>
            <a:spLocks noGrp="1"/>
          </p:cNvSpPr>
          <p:nvPr>
            <p:ph type="pic" idx="1"/>
          </p:nvPr>
        </p:nvSpPr>
        <p:spPr>
          <a:xfrm>
            <a:off x="7056784" y="0"/>
            <a:ext cx="2051720"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fi-FI" dirty="0"/>
          </a:p>
        </p:txBody>
      </p:sp>
      <p:sp>
        <p:nvSpPr>
          <p:cNvPr id="7" name="Alatunnisteen paikkamerkki 5"/>
          <p:cNvSpPr>
            <a:spLocks noGrp="1"/>
          </p:cNvSpPr>
          <p:nvPr>
            <p:ph type="ftr" sz="quarter" idx="3"/>
          </p:nvPr>
        </p:nvSpPr>
        <p:spPr>
          <a:xfrm>
            <a:off x="827584" y="6357937"/>
            <a:ext cx="5904656" cy="365125"/>
          </a:xfrm>
          <a:prstGeom prst="rect">
            <a:avLst/>
          </a:prstGeom>
        </p:spPr>
        <p:txBody>
          <a:bodyPr vert="horz" lIns="91440" tIns="45720" rIns="91440" bIns="45720" rtlCol="0" anchor="ctr"/>
          <a:lstStyle>
            <a:lvl1pPr algn="l">
              <a:defRPr sz="1000" baseline="0" smtClean="0">
                <a:solidFill>
                  <a:schemeClr val="tx1"/>
                </a:solidFill>
                <a:cs typeface="+mn-cs"/>
              </a:defRPr>
            </a:lvl1pPr>
          </a:lstStyle>
          <a:p>
            <a:pPr>
              <a:defRPr/>
            </a:pPr>
            <a:r>
              <a:rPr lang="fi-FI" smtClean="0"/>
              <a:t>Strang Eila</a:t>
            </a:r>
            <a:endParaRPr lang="fi-FI" dirty="0"/>
          </a:p>
        </p:txBody>
      </p:sp>
      <p:sp>
        <p:nvSpPr>
          <p:cNvPr id="10" name="Dian numeron paikkamerkki 6"/>
          <p:cNvSpPr>
            <a:spLocks noGrp="1"/>
          </p:cNvSpPr>
          <p:nvPr>
            <p:ph type="sldNum" sz="quarter" idx="4"/>
          </p:nvPr>
        </p:nvSpPr>
        <p:spPr>
          <a:xfrm>
            <a:off x="251198" y="6357936"/>
            <a:ext cx="371529" cy="360040"/>
          </a:xfrm>
          <a:prstGeom prst="rect">
            <a:avLst/>
          </a:prstGeom>
        </p:spPr>
        <p:txBody>
          <a:bodyPr vert="horz" lIns="91440" tIns="45720" rIns="91440" bIns="45720" rtlCol="0" anchor="ctr"/>
          <a:lstStyle>
            <a:lvl1pPr algn="r">
              <a:defRPr sz="1000" baseline="0" smtClean="0">
                <a:solidFill>
                  <a:schemeClr val="tx1"/>
                </a:solidFill>
                <a:cs typeface="+mn-cs"/>
              </a:defRPr>
            </a:lvl1pPr>
          </a:lstStyle>
          <a:p>
            <a:pPr>
              <a:defRPr/>
            </a:pPr>
            <a:fld id="{1F70512E-3501-4C97-9457-F6C16E24E41E}" type="slidenum">
              <a:rPr lang="fi-FI"/>
              <a:pPr>
                <a:defRPr/>
              </a:pPr>
              <a:t>‹#›</a:t>
            </a:fld>
            <a:endParaRPr lang="fi-FI" dirty="0"/>
          </a:p>
        </p:txBody>
      </p:sp>
      <p:sp>
        <p:nvSpPr>
          <p:cNvPr id="9" name="Tekstin paikkamerkki 16"/>
          <p:cNvSpPr>
            <a:spLocks noGrp="1"/>
          </p:cNvSpPr>
          <p:nvPr>
            <p:ph type="body" sz="quarter" idx="11"/>
          </p:nvPr>
        </p:nvSpPr>
        <p:spPr>
          <a:xfrm>
            <a:off x="827585" y="2090435"/>
            <a:ext cx="5904655" cy="4002861"/>
          </a:xfrm>
          <a:prstGeom prst="rect">
            <a:avLst/>
          </a:prstGeom>
        </p:spPr>
        <p:txBody>
          <a:bodyPr/>
          <a:lstStyle>
            <a:lvl1pPr>
              <a:buClr>
                <a:schemeClr val="accent2"/>
              </a:buClr>
              <a:buFont typeface="Wingdings" pitchFamily="2" charset="2"/>
              <a:buChar char="§"/>
              <a:defRPr sz="2200" baseline="0">
                <a:solidFill>
                  <a:schemeClr val="tx1"/>
                </a:solidFill>
              </a:defRPr>
            </a:lvl1pPr>
            <a:lvl2pPr marL="800100" indent="-342900">
              <a:buFont typeface="Arial" panose="020B0604020202020204" pitchFamily="34" charset="0"/>
              <a:buChar char="–"/>
              <a:defRPr sz="2200"/>
            </a:lvl2pPr>
            <a:lvl3pPr>
              <a:buClr>
                <a:schemeClr val="accent2"/>
              </a:buClr>
              <a:defRPr/>
            </a:lvl3pPr>
            <a:lvl4pPr marL="1600200" indent="-228600">
              <a:buFont typeface="Arial" panose="020B0604020202020204" pitchFamily="34" charset="0"/>
              <a:buChar char="–"/>
              <a:defRPr/>
            </a:lvl4pPr>
            <a:lvl5pPr>
              <a:buClr>
                <a:schemeClr val="accent2"/>
              </a:buClr>
              <a:defRPr/>
            </a:lvl5pPr>
            <a:lvl6pPr marL="2628900" indent="-342900">
              <a:buClr>
                <a:schemeClr val="accent1"/>
              </a:buClr>
              <a:buFont typeface="Wingdings" panose="05000000000000000000" pitchFamily="2" charset="2"/>
              <a:buChar char="§"/>
              <a:defRPr/>
            </a:lvl6pPr>
            <a:lvl7pPr>
              <a:buClr>
                <a:schemeClr val="accent1"/>
              </a:buClr>
              <a:defRPr/>
            </a:lvl7pPr>
            <a:lvl8pPr>
              <a:buClr>
                <a:schemeClr val="accent1"/>
              </a:buClr>
              <a:defRPr/>
            </a:lvl8pPr>
            <a:lvl9pPr>
              <a:buClr>
                <a:schemeClr val="accent1"/>
              </a:buClr>
              <a:defRPr/>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smtClean="0"/>
          </a:p>
        </p:txBody>
      </p:sp>
    </p:spTree>
    <p:extLst>
      <p:ext uri="{BB962C8B-B14F-4D97-AF65-F5344CB8AC3E}">
        <p14:creationId xmlns:p14="http://schemas.microsoft.com/office/powerpoint/2010/main" val="3173158009"/>
      </p:ext>
    </p:extLst>
  </p:cSld>
  <p:clrMapOvr>
    <a:masterClrMapping/>
  </p:clrMapOvr>
  <p:timing>
    <p:tnLst>
      <p:par>
        <p:cTn id="1" dur="indefinite" restart="never" nodeType="tmRoot"/>
      </p:par>
    </p:tnLst>
  </p:timing>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3801" name="Text Box 9"/>
          <p:cNvSpPr txBox="1">
            <a:spLocks noChangeArrowheads="1"/>
          </p:cNvSpPr>
          <p:nvPr/>
        </p:nvSpPr>
        <p:spPr bwMode="auto">
          <a:xfrm>
            <a:off x="323850" y="6021388"/>
            <a:ext cx="1944688" cy="274637"/>
          </a:xfrm>
          <a:prstGeom prst="rect">
            <a:avLst/>
          </a:prstGeom>
          <a:noFill/>
          <a:ln w="9525">
            <a:noFill/>
            <a:miter lim="800000"/>
            <a:headEnd/>
            <a:tailEnd/>
          </a:ln>
          <a:effectLst/>
        </p:spPr>
        <p:txBody>
          <a:bodyPr lIns="0" tIns="0" rIns="0" bIns="0">
            <a:spAutoFit/>
          </a:bodyPr>
          <a:lstStyle/>
          <a:p>
            <a:pPr>
              <a:spcBef>
                <a:spcPct val="50000"/>
              </a:spcBef>
              <a:defRPr/>
            </a:pPr>
            <a:endParaRPr lang="fi-FI">
              <a:cs typeface="+mn-cs"/>
            </a:endParaRPr>
          </a:p>
        </p:txBody>
      </p:sp>
      <p:sp>
        <p:nvSpPr>
          <p:cNvPr id="5" name="Päivämäärän paikkamerkki 4"/>
          <p:cNvSpPr>
            <a:spLocks noGrp="1"/>
          </p:cNvSpPr>
          <p:nvPr>
            <p:ph type="dt" sz="half" idx="2"/>
          </p:nvPr>
        </p:nvSpPr>
        <p:spPr>
          <a:xfrm>
            <a:off x="7185843" y="6357936"/>
            <a:ext cx="810790" cy="365125"/>
          </a:xfrm>
          <a:prstGeom prst="rect">
            <a:avLst/>
          </a:prstGeom>
        </p:spPr>
        <p:txBody>
          <a:bodyPr vert="horz" lIns="91440" tIns="45720" rIns="91440" bIns="45720" rtlCol="0" anchor="ctr"/>
          <a:lstStyle>
            <a:lvl1pPr algn="l">
              <a:defRPr sz="1000" baseline="0" dirty="0">
                <a:solidFill>
                  <a:schemeClr val="tx1"/>
                </a:solidFill>
                <a:cs typeface="+mn-cs"/>
              </a:defRPr>
            </a:lvl1pPr>
          </a:lstStyle>
          <a:p>
            <a:pPr>
              <a:defRPr/>
            </a:pPr>
            <a:r>
              <a:rPr lang="fi-FI" smtClean="0"/>
              <a:t>5.4.2018</a:t>
            </a:r>
            <a:endParaRPr lang="fi-FI"/>
          </a:p>
        </p:txBody>
      </p:sp>
      <p:sp>
        <p:nvSpPr>
          <p:cNvPr id="6" name="Alatunnisteen paikkamerkki 5"/>
          <p:cNvSpPr>
            <a:spLocks noGrp="1"/>
          </p:cNvSpPr>
          <p:nvPr>
            <p:ph type="ftr" sz="quarter" idx="3"/>
          </p:nvPr>
        </p:nvSpPr>
        <p:spPr>
          <a:xfrm>
            <a:off x="755576" y="6357937"/>
            <a:ext cx="6357937" cy="365125"/>
          </a:xfrm>
          <a:prstGeom prst="rect">
            <a:avLst/>
          </a:prstGeom>
        </p:spPr>
        <p:txBody>
          <a:bodyPr vert="horz" lIns="91440" tIns="45720" rIns="91440" bIns="45720" rtlCol="0" anchor="ctr"/>
          <a:lstStyle>
            <a:lvl1pPr algn="l">
              <a:defRPr sz="1000" baseline="0" smtClean="0">
                <a:solidFill>
                  <a:schemeClr val="tx1"/>
                </a:solidFill>
                <a:cs typeface="+mn-cs"/>
              </a:defRPr>
            </a:lvl1pPr>
          </a:lstStyle>
          <a:p>
            <a:pPr>
              <a:defRPr/>
            </a:pPr>
            <a:r>
              <a:rPr lang="fi-FI" smtClean="0"/>
              <a:t>Strang Eila</a:t>
            </a:r>
            <a:endParaRPr lang="fi-FI" dirty="0"/>
          </a:p>
        </p:txBody>
      </p:sp>
      <p:sp>
        <p:nvSpPr>
          <p:cNvPr id="7" name="Dian numeron paikkamerkki 6"/>
          <p:cNvSpPr>
            <a:spLocks noGrp="1"/>
          </p:cNvSpPr>
          <p:nvPr>
            <p:ph type="sldNum" sz="quarter" idx="4"/>
          </p:nvPr>
        </p:nvSpPr>
        <p:spPr>
          <a:xfrm>
            <a:off x="179190" y="6357936"/>
            <a:ext cx="400050" cy="360040"/>
          </a:xfrm>
          <a:prstGeom prst="rect">
            <a:avLst/>
          </a:prstGeom>
        </p:spPr>
        <p:txBody>
          <a:bodyPr vert="horz" lIns="91440" tIns="45720" rIns="91440" bIns="45720" rtlCol="0" anchor="ctr"/>
          <a:lstStyle>
            <a:lvl1pPr algn="r">
              <a:defRPr sz="1000" baseline="0" smtClean="0">
                <a:solidFill>
                  <a:schemeClr val="tx1"/>
                </a:solidFill>
                <a:cs typeface="+mn-cs"/>
              </a:defRPr>
            </a:lvl1pPr>
          </a:lstStyle>
          <a:p>
            <a:pPr>
              <a:defRPr/>
            </a:pPr>
            <a:fld id="{1F70512E-3501-4C97-9457-F6C16E24E41E}" type="slidenum">
              <a:rPr lang="fi-FI"/>
              <a:pPr>
                <a:defRPr/>
              </a:pPr>
              <a:t>‹#›</a:t>
            </a:fld>
            <a:endParaRPr lang="fi-FI" dirty="0"/>
          </a:p>
        </p:txBody>
      </p:sp>
      <p:pic>
        <p:nvPicPr>
          <p:cNvPr id="10" name="Kuva 9" descr="ELY_LB01_FiSvEn_3L_B3___RGB_tresprak.jpg"/>
          <p:cNvPicPr>
            <a:picLocks noChangeAspect="1"/>
          </p:cNvPicPr>
          <p:nvPr userDrawn="1"/>
        </p:nvPicPr>
        <p:blipFill>
          <a:blip r:embed="rId18" cstate="print"/>
          <a:stretch>
            <a:fillRect/>
          </a:stretch>
        </p:blipFill>
        <p:spPr>
          <a:xfrm>
            <a:off x="78704" y="8620"/>
            <a:ext cx="5069360" cy="1080120"/>
          </a:xfrm>
          <a:prstGeom prst="rect">
            <a:avLst/>
          </a:prstGeom>
        </p:spPr>
      </p:pic>
    </p:spTree>
    <p:extLst>
      <p:ext uri="{BB962C8B-B14F-4D97-AF65-F5344CB8AC3E}">
        <p14:creationId xmlns:p14="http://schemas.microsoft.com/office/powerpoint/2010/main" val="36677292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iming>
    <p:tnLst>
      <p:par>
        <p:cTn id="1" dur="indefinite" restart="never" nodeType="tmRoot"/>
      </p:par>
    </p:tnLst>
  </p:timing>
  <p:hf hdr="0"/>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charset="0"/>
        </a:defRPr>
      </a:lvl2pPr>
      <a:lvl3pPr algn="l" rtl="0" eaLnBrk="1" fontAlgn="base" hangingPunct="1">
        <a:spcBef>
          <a:spcPct val="0"/>
        </a:spcBef>
        <a:spcAft>
          <a:spcPct val="0"/>
        </a:spcAft>
        <a:defRPr sz="4000">
          <a:solidFill>
            <a:schemeClr val="tx2"/>
          </a:solidFill>
          <a:latin typeface="Arial" charset="0"/>
        </a:defRPr>
      </a:lvl3pPr>
      <a:lvl4pPr algn="l" rtl="0" eaLnBrk="1" fontAlgn="base" hangingPunct="1">
        <a:spcBef>
          <a:spcPct val="0"/>
        </a:spcBef>
        <a:spcAft>
          <a:spcPct val="0"/>
        </a:spcAft>
        <a:defRPr sz="4000">
          <a:solidFill>
            <a:schemeClr val="tx2"/>
          </a:solidFill>
          <a:latin typeface="Arial" charset="0"/>
        </a:defRPr>
      </a:lvl4pPr>
      <a:lvl5pPr algn="l" rtl="0" eaLnBrk="1" fontAlgn="base" hangingPunct="1">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Verdana" pitchFamily="34" charset="0"/>
        </a:defRPr>
      </a:lvl6pPr>
      <a:lvl7pPr marL="914400" algn="l" rtl="0" eaLnBrk="1" fontAlgn="base" hangingPunct="1">
        <a:spcBef>
          <a:spcPct val="0"/>
        </a:spcBef>
        <a:spcAft>
          <a:spcPct val="0"/>
        </a:spcAft>
        <a:defRPr sz="4000">
          <a:solidFill>
            <a:schemeClr val="tx2"/>
          </a:solidFill>
          <a:latin typeface="Verdana" pitchFamily="34" charset="0"/>
        </a:defRPr>
      </a:lvl7pPr>
      <a:lvl8pPr marL="1371600" algn="l" rtl="0" eaLnBrk="1" fontAlgn="base" hangingPunct="1">
        <a:spcBef>
          <a:spcPct val="0"/>
        </a:spcBef>
        <a:spcAft>
          <a:spcPct val="0"/>
        </a:spcAft>
        <a:defRPr sz="4000">
          <a:solidFill>
            <a:schemeClr val="tx2"/>
          </a:solidFill>
          <a:latin typeface="Verdana" pitchFamily="34" charset="0"/>
        </a:defRPr>
      </a:lvl8pPr>
      <a:lvl9pPr marL="1828800" algn="l" rtl="0" eaLnBrk="1" fontAlgn="base" hangingPunct="1">
        <a:spcBef>
          <a:spcPct val="0"/>
        </a:spcBef>
        <a:spcAft>
          <a:spcPct val="0"/>
        </a:spcAft>
        <a:defRPr sz="4000">
          <a:solidFill>
            <a:schemeClr val="tx2"/>
          </a:solidFill>
          <a:latin typeface="Verdana" pitchFamily="34" charset="0"/>
        </a:defRPr>
      </a:lvl9pPr>
    </p:titleStyle>
    <p:bodyStyle>
      <a:lvl1pPr marL="342900" indent="-342900" algn="l" rtl="0" eaLnBrk="1" fontAlgn="base" hangingPunct="1">
        <a:spcBef>
          <a:spcPct val="20000"/>
        </a:spcBef>
        <a:spcAft>
          <a:spcPct val="0"/>
        </a:spcAft>
        <a:buClr>
          <a:schemeClr val="tx2"/>
        </a:buClr>
        <a:buSzPct val="150000"/>
        <a:buFont typeface="Wingdings" pitchFamily="2" charset="2"/>
        <a:buChar char="§"/>
        <a:defRPr sz="26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lr>
          <a:schemeClr val="accent2"/>
        </a:buClr>
        <a:buSzPct val="150000"/>
        <a:buFont typeface="Wingdings" pitchFamily="2" charset="2"/>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lr>
          <a:schemeClr val="folHlink"/>
        </a:buClr>
        <a:buSzPct val="150000"/>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folHlink"/>
        </a:buClr>
        <a:buSzPct val="150000"/>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folHlink"/>
        </a:buClr>
        <a:buSzPct val="150000"/>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folHlink"/>
        </a:buClr>
        <a:buSzPct val="150000"/>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folHlink"/>
        </a:buClr>
        <a:buSzPct val="150000"/>
        <a:buFont typeface="Wingdings" pitchFamily="2" charset="2"/>
        <a:buChar char="§"/>
        <a:defRPr sz="20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hyperlink" Target="https://palvelut2.evira.fi/hinnasto/?p=elintarvikkeet"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mailto:kitty.enberg@ely-keskus.fi" TargetMode="External"/><Relationship Id="rId2" Type="http://schemas.openxmlformats.org/officeDocument/2006/relationships/hyperlink" Target="mailto:erkki.aro@ely-keskus.fi" TargetMode="External"/><Relationship Id="rId1" Type="http://schemas.openxmlformats.org/officeDocument/2006/relationships/slideLayout" Target="../slideLayouts/slideLayout7.xml"/><Relationship Id="rId4" Type="http://schemas.openxmlformats.org/officeDocument/2006/relationships/hyperlink" Target="mailto:eila.strang@ely-keskus.fi"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Luomuvalvontajärjestelmä</a:t>
            </a:r>
            <a:endParaRPr lang="fi-FI" dirty="0"/>
          </a:p>
        </p:txBody>
      </p:sp>
      <p:sp>
        <p:nvSpPr>
          <p:cNvPr id="3" name="Päivämäärän paikkamerkki 2"/>
          <p:cNvSpPr>
            <a:spLocks noGrp="1"/>
          </p:cNvSpPr>
          <p:nvPr>
            <p:ph type="dt" sz="half" idx="13"/>
          </p:nvPr>
        </p:nvSpPr>
        <p:spPr/>
        <p:txBody>
          <a:bodyPr/>
          <a:lstStyle/>
          <a:p>
            <a:r>
              <a:rPr lang="fi-FI" smtClean="0"/>
              <a:t>5.4.2018</a:t>
            </a:r>
            <a:endParaRPr lang="fi-FI" dirty="0"/>
          </a:p>
        </p:txBody>
      </p:sp>
      <p:sp>
        <p:nvSpPr>
          <p:cNvPr id="4" name="Alatunnisteen paikkamerkki 3"/>
          <p:cNvSpPr>
            <a:spLocks noGrp="1"/>
          </p:cNvSpPr>
          <p:nvPr>
            <p:ph type="ftr" sz="quarter" idx="14"/>
          </p:nvPr>
        </p:nvSpPr>
        <p:spPr/>
        <p:txBody>
          <a:bodyPr/>
          <a:lstStyle/>
          <a:p>
            <a:r>
              <a:rPr lang="fi-FI" smtClean="0"/>
              <a:t>Strang Eila</a:t>
            </a:r>
            <a:endParaRPr lang="fi-FI" dirty="0"/>
          </a:p>
        </p:txBody>
      </p:sp>
      <p:sp>
        <p:nvSpPr>
          <p:cNvPr id="5" name="Alaotsikko 4"/>
          <p:cNvSpPr>
            <a:spLocks noGrp="1"/>
          </p:cNvSpPr>
          <p:nvPr>
            <p:ph type="subTitle" idx="1"/>
          </p:nvPr>
        </p:nvSpPr>
        <p:spPr/>
        <p:txBody>
          <a:bodyPr/>
          <a:lstStyle/>
          <a:p>
            <a:r>
              <a:rPr lang="fi-FI" smtClean="0"/>
              <a:t>Ajankohtaista</a:t>
            </a:r>
            <a:endParaRPr lang="fi-FI" dirty="0"/>
          </a:p>
        </p:txBody>
      </p:sp>
    </p:spTree>
    <p:extLst>
      <p:ext uri="{BB962C8B-B14F-4D97-AF65-F5344CB8AC3E}">
        <p14:creationId xmlns:p14="http://schemas.microsoft.com/office/powerpoint/2010/main" val="42019078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Kasvintuotannon muutokset tuotantoehtoihin</a:t>
            </a:r>
            <a:endParaRPr lang="fi-FI" dirty="0"/>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10</a:t>
            </a:fld>
            <a:endParaRPr lang="fi-FI" dirty="0"/>
          </a:p>
        </p:txBody>
      </p:sp>
      <p:sp>
        <p:nvSpPr>
          <p:cNvPr id="5" name="Tekstin paikkamerkki 4"/>
          <p:cNvSpPr>
            <a:spLocks noGrp="1"/>
          </p:cNvSpPr>
          <p:nvPr>
            <p:ph type="body" sz="quarter" idx="11"/>
          </p:nvPr>
        </p:nvSpPr>
        <p:spPr/>
        <p:txBody>
          <a:bodyPr/>
          <a:lstStyle/>
          <a:p>
            <a:endParaRPr lang="fi-FI" dirty="0" smtClean="0"/>
          </a:p>
          <a:p>
            <a:r>
              <a:rPr lang="fi-FI" dirty="0" smtClean="0"/>
              <a:t>Yleiset ja kasvintuotannon ehdot 7.painos huhtikuussa</a:t>
            </a:r>
          </a:p>
          <a:p>
            <a:r>
              <a:rPr lang="fi-FI" dirty="0" smtClean="0"/>
              <a:t>Muutokset:</a:t>
            </a:r>
          </a:p>
          <a:p>
            <a:pPr lvl="1"/>
            <a:r>
              <a:rPr lang="fi-FI" dirty="0" smtClean="0"/>
              <a:t>Tavanomaisesti tuotetut täydennystaimet</a:t>
            </a:r>
          </a:p>
          <a:p>
            <a:pPr lvl="1"/>
            <a:r>
              <a:rPr lang="fi-FI" dirty="0" smtClean="0"/>
              <a:t>Tav.om. Emotaimien marjasadon käyttö</a:t>
            </a:r>
          </a:p>
          <a:p>
            <a:pPr lvl="1"/>
            <a:r>
              <a:rPr lang="fi-FI" dirty="0" smtClean="0"/>
              <a:t>Luonnonmukainen keruutuotanto, uusittu kokonaan</a:t>
            </a:r>
          </a:p>
        </p:txBody>
      </p:sp>
    </p:spTree>
    <p:extLst>
      <p:ext uri="{BB962C8B-B14F-4D97-AF65-F5344CB8AC3E}">
        <p14:creationId xmlns:p14="http://schemas.microsoft.com/office/powerpoint/2010/main" val="42037236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Eläintuotannon ajankohtaista</a:t>
            </a:r>
            <a:endParaRPr lang="fi-FI" dirty="0"/>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11</a:t>
            </a:fld>
            <a:endParaRPr lang="fi-FI" dirty="0"/>
          </a:p>
        </p:txBody>
      </p:sp>
      <p:sp>
        <p:nvSpPr>
          <p:cNvPr id="5" name="Tekstin paikkamerkki 4"/>
          <p:cNvSpPr>
            <a:spLocks noGrp="1"/>
          </p:cNvSpPr>
          <p:nvPr>
            <p:ph type="body" sz="quarter" idx="11"/>
          </p:nvPr>
        </p:nvSpPr>
        <p:spPr/>
        <p:txBody>
          <a:bodyPr/>
          <a:lstStyle/>
          <a:p>
            <a:r>
              <a:rPr lang="fi-FI" dirty="0" smtClean="0"/>
              <a:t>Siipikarjan ulkoilu</a:t>
            </a:r>
          </a:p>
          <a:p>
            <a:pPr lvl="1"/>
            <a:r>
              <a:rPr lang="fi-FI" dirty="0" smtClean="0"/>
              <a:t>Lintuinfluenssan vaaran huomioiminen</a:t>
            </a:r>
          </a:p>
          <a:p>
            <a:pPr lvl="1"/>
            <a:r>
              <a:rPr lang="fi-FI" dirty="0" smtClean="0"/>
              <a:t>1.3-31.5.2018 </a:t>
            </a:r>
          </a:p>
          <a:p>
            <a:pPr lvl="1"/>
            <a:r>
              <a:rPr lang="fi-FI" dirty="0" smtClean="0"/>
              <a:t>Jos aikaisemmin ulkoilu, ilmoitus kunnan eläinlääkärille</a:t>
            </a:r>
          </a:p>
          <a:p>
            <a:pPr lvl="1"/>
            <a:r>
              <a:rPr lang="fi-FI" dirty="0" smtClean="0"/>
              <a:t>1.6. lähtien ulkoiluvaatimus voimaan</a:t>
            </a:r>
          </a:p>
          <a:p>
            <a:endParaRPr lang="fi-FI" dirty="0"/>
          </a:p>
          <a:p>
            <a:pPr lvl="1"/>
            <a:endParaRPr lang="fi-FI" dirty="0" smtClean="0"/>
          </a:p>
          <a:p>
            <a:pPr lvl="1"/>
            <a:endParaRPr lang="fi-FI" dirty="0"/>
          </a:p>
        </p:txBody>
      </p:sp>
    </p:spTree>
    <p:extLst>
      <p:ext uri="{BB962C8B-B14F-4D97-AF65-F5344CB8AC3E}">
        <p14:creationId xmlns:p14="http://schemas.microsoft.com/office/powerpoint/2010/main" val="667413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Eläintuotannon ajankohtaista</a:t>
            </a:r>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12</a:t>
            </a:fld>
            <a:endParaRPr lang="fi-FI" dirty="0"/>
          </a:p>
        </p:txBody>
      </p:sp>
      <p:sp>
        <p:nvSpPr>
          <p:cNvPr id="5" name="Tekstin paikkamerkki 4"/>
          <p:cNvSpPr>
            <a:spLocks noGrp="1"/>
          </p:cNvSpPr>
          <p:nvPr>
            <p:ph type="body" sz="quarter" idx="11"/>
          </p:nvPr>
        </p:nvSpPr>
        <p:spPr/>
        <p:txBody>
          <a:bodyPr/>
          <a:lstStyle/>
          <a:p>
            <a:r>
              <a:rPr lang="fi-FI" dirty="0"/>
              <a:t>Nautojen ulkoilu</a:t>
            </a:r>
          </a:p>
          <a:p>
            <a:pPr lvl="1"/>
            <a:r>
              <a:rPr lang="fi-FI" dirty="0" smtClean="0"/>
              <a:t>Pääsääntö: nautojen tulee päästä ympärivuoden ulkoilemaan</a:t>
            </a:r>
          </a:p>
          <a:p>
            <a:pPr lvl="1"/>
            <a:r>
              <a:rPr lang="fi-FI" dirty="0" smtClean="0"/>
              <a:t>Laidunkaudella kaikkien nautojen tulee päästä laitumelle</a:t>
            </a:r>
          </a:p>
          <a:p>
            <a:pPr lvl="1"/>
            <a:r>
              <a:rPr lang="fi-FI" dirty="0" smtClean="0"/>
              <a:t>Laidun on alue joka on kasvuston peittämä ja josta eläimet saavat osan päivittäisestä ravinnosta </a:t>
            </a:r>
          </a:p>
          <a:p>
            <a:r>
              <a:rPr lang="fi-FI" dirty="0" smtClean="0"/>
              <a:t>Ulkoilusta ja poikkeuksista ulkoiluun pidettävä kirjanpitoa joka tarkastetaan vuosittain</a:t>
            </a:r>
          </a:p>
          <a:p>
            <a:pPr marL="0" indent="0">
              <a:buNone/>
            </a:pPr>
            <a:endParaRPr lang="fi-FI" dirty="0"/>
          </a:p>
          <a:p>
            <a:endParaRPr lang="fi-FI" dirty="0"/>
          </a:p>
        </p:txBody>
      </p:sp>
    </p:spTree>
    <p:extLst>
      <p:ext uri="{BB962C8B-B14F-4D97-AF65-F5344CB8AC3E}">
        <p14:creationId xmlns:p14="http://schemas.microsoft.com/office/powerpoint/2010/main" val="1061940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Eläintuotannon </a:t>
            </a:r>
            <a:r>
              <a:rPr lang="fi-FI" dirty="0" err="1" smtClean="0"/>
              <a:t>ajakohtaista</a:t>
            </a:r>
            <a:r>
              <a:rPr lang="fi-FI" dirty="0" smtClean="0"/>
              <a:t>; </a:t>
            </a:r>
            <a:br>
              <a:rPr lang="fi-FI" dirty="0" smtClean="0"/>
            </a:br>
            <a:r>
              <a:rPr lang="fi-FI" dirty="0" smtClean="0"/>
              <a:t>Eviran uudet tulkinnat </a:t>
            </a:r>
            <a:endParaRPr lang="fi-FI" dirty="0"/>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13</a:t>
            </a:fld>
            <a:endParaRPr lang="fi-FI" dirty="0"/>
          </a:p>
        </p:txBody>
      </p:sp>
      <p:sp>
        <p:nvSpPr>
          <p:cNvPr id="5" name="Tekstin paikkamerkki 4"/>
          <p:cNvSpPr>
            <a:spLocks noGrp="1"/>
          </p:cNvSpPr>
          <p:nvPr>
            <p:ph type="body" sz="quarter" idx="11"/>
          </p:nvPr>
        </p:nvSpPr>
        <p:spPr>
          <a:xfrm>
            <a:off x="827585" y="2090435"/>
            <a:ext cx="6624735" cy="4157965"/>
          </a:xfrm>
        </p:spPr>
        <p:txBody>
          <a:bodyPr/>
          <a:lstStyle/>
          <a:p>
            <a:endParaRPr lang="fi-FI" dirty="0" smtClean="0"/>
          </a:p>
          <a:p>
            <a:r>
              <a:rPr lang="fi-FI" dirty="0" smtClean="0"/>
              <a:t>Poikimahalvauksen, laidunhalvauksen ja </a:t>
            </a:r>
            <a:r>
              <a:rPr lang="fi-FI" dirty="0" err="1" smtClean="0"/>
              <a:t>ketoosin</a:t>
            </a:r>
            <a:r>
              <a:rPr lang="fi-FI" dirty="0" smtClean="0"/>
              <a:t> hoitoon tarkoitetut valmisteet</a:t>
            </a:r>
          </a:p>
          <a:p>
            <a:pPr lvl="1"/>
            <a:r>
              <a:rPr lang="fi-FI" dirty="0" err="1" smtClean="0"/>
              <a:t>Kalsiumpropionaatti</a:t>
            </a:r>
            <a:r>
              <a:rPr lang="fi-FI" dirty="0" smtClean="0"/>
              <a:t>, kalsiumkloridi ja </a:t>
            </a:r>
            <a:r>
              <a:rPr lang="fi-FI" dirty="0" err="1" smtClean="0"/>
              <a:t>propyleeniglykolia</a:t>
            </a:r>
            <a:r>
              <a:rPr lang="fi-FI" dirty="0" smtClean="0"/>
              <a:t> pääainesosina sisältävät täydennys/dieettirehut</a:t>
            </a:r>
          </a:p>
          <a:p>
            <a:pPr lvl="1"/>
            <a:r>
              <a:rPr lang="fi-FI" dirty="0"/>
              <a:t>Lista näiden hoitoon tarkoitetuista valmisteista tilan eläimiä hoitavalta eläinlääkäriltä</a:t>
            </a:r>
          </a:p>
          <a:p>
            <a:pPr lvl="1"/>
            <a:r>
              <a:rPr lang="fi-FI" dirty="0" smtClean="0"/>
              <a:t>Lista </a:t>
            </a:r>
            <a:r>
              <a:rPr lang="fi-FI" dirty="0"/>
              <a:t>liitteeksi eläintenhoitosuunnitelmaan</a:t>
            </a:r>
          </a:p>
          <a:p>
            <a:pPr lvl="1"/>
            <a:r>
              <a:rPr lang="fi-FI" dirty="0"/>
              <a:t>Ei lasketa hoitokerraksi</a:t>
            </a:r>
          </a:p>
          <a:p>
            <a:pPr lvl="1"/>
            <a:endParaRPr lang="fi-FI" dirty="0" smtClean="0"/>
          </a:p>
        </p:txBody>
      </p:sp>
    </p:spTree>
    <p:extLst>
      <p:ext uri="{BB962C8B-B14F-4D97-AF65-F5344CB8AC3E}">
        <p14:creationId xmlns:p14="http://schemas.microsoft.com/office/powerpoint/2010/main" val="954233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Eläintuotannon </a:t>
            </a:r>
            <a:r>
              <a:rPr lang="fi-FI" dirty="0" smtClean="0"/>
              <a:t>ajankohtaista, poikkeusluvat</a:t>
            </a:r>
            <a:endParaRPr lang="fi-FI" dirty="0"/>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14</a:t>
            </a:fld>
            <a:endParaRPr lang="fi-FI" dirty="0"/>
          </a:p>
        </p:txBody>
      </p:sp>
      <p:sp>
        <p:nvSpPr>
          <p:cNvPr id="5" name="Tekstin paikkamerkki 4"/>
          <p:cNvSpPr>
            <a:spLocks noGrp="1"/>
          </p:cNvSpPr>
          <p:nvPr>
            <p:ph type="body" sz="quarter" idx="11"/>
          </p:nvPr>
        </p:nvSpPr>
        <p:spPr/>
        <p:txBody>
          <a:bodyPr/>
          <a:lstStyle/>
          <a:p>
            <a:endParaRPr lang="fi-FI" dirty="0" smtClean="0"/>
          </a:p>
          <a:p>
            <a:r>
              <a:rPr lang="fi-FI" dirty="0" smtClean="0"/>
              <a:t>Kaksi lupaa sai jatkoa</a:t>
            </a:r>
          </a:p>
          <a:p>
            <a:pPr lvl="1"/>
            <a:r>
              <a:rPr lang="fi-FI" dirty="0" smtClean="0"/>
              <a:t>Tavanomaisten siipikarjanuorikoiden hankinta luomutuotantoon</a:t>
            </a:r>
          </a:p>
          <a:p>
            <a:pPr lvl="1"/>
            <a:r>
              <a:rPr lang="fi-FI" dirty="0" smtClean="0"/>
              <a:t>Sikojen ja siipikarjan ruokintaa tavanomaisella valkuaisrehulla</a:t>
            </a:r>
          </a:p>
          <a:p>
            <a:pPr marL="457200" lvl="1" indent="0">
              <a:buNone/>
            </a:pPr>
            <a:endParaRPr lang="fi-FI" dirty="0" smtClean="0"/>
          </a:p>
          <a:p>
            <a:r>
              <a:rPr lang="fi-FI" dirty="0" smtClean="0"/>
              <a:t>Jatkoaika 31.12.2018 asti</a:t>
            </a:r>
          </a:p>
          <a:p>
            <a:r>
              <a:rPr lang="fi-FI" dirty="0" smtClean="0"/>
              <a:t>Edellytykset eivät muuttuneet</a:t>
            </a:r>
          </a:p>
        </p:txBody>
      </p:sp>
    </p:spTree>
    <p:extLst>
      <p:ext uri="{BB962C8B-B14F-4D97-AF65-F5344CB8AC3E}">
        <p14:creationId xmlns:p14="http://schemas.microsoft.com/office/powerpoint/2010/main" val="2597267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Eläintuotannon </a:t>
            </a:r>
            <a:r>
              <a:rPr lang="fi-FI" dirty="0" err="1"/>
              <a:t>ajakohtaista</a:t>
            </a:r>
            <a:r>
              <a:rPr lang="fi-FI" dirty="0"/>
              <a:t>; </a:t>
            </a:r>
            <a:br>
              <a:rPr lang="fi-FI" dirty="0"/>
            </a:br>
            <a:r>
              <a:rPr lang="fi-FI" dirty="0"/>
              <a:t>Eviran uudet tulkinnat </a:t>
            </a:r>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15</a:t>
            </a:fld>
            <a:endParaRPr lang="fi-FI" dirty="0"/>
          </a:p>
        </p:txBody>
      </p:sp>
      <p:sp>
        <p:nvSpPr>
          <p:cNvPr id="5" name="Tekstin paikkamerkki 4"/>
          <p:cNvSpPr>
            <a:spLocks noGrp="1"/>
          </p:cNvSpPr>
          <p:nvPr>
            <p:ph type="body" sz="quarter" idx="11"/>
          </p:nvPr>
        </p:nvSpPr>
        <p:spPr>
          <a:xfrm>
            <a:off x="827585" y="2520462"/>
            <a:ext cx="6624735" cy="3500826"/>
          </a:xfrm>
        </p:spPr>
        <p:txBody>
          <a:bodyPr/>
          <a:lstStyle/>
          <a:p>
            <a:endParaRPr lang="fi-FI" dirty="0" smtClean="0"/>
          </a:p>
          <a:p>
            <a:r>
              <a:rPr lang="fi-FI" dirty="0" smtClean="0"/>
              <a:t>Porsaiden rautalisä</a:t>
            </a:r>
          </a:p>
          <a:p>
            <a:pPr lvl="1"/>
            <a:r>
              <a:rPr lang="fi-FI" dirty="0" smtClean="0"/>
              <a:t>Sallitaan vaikuttavana ainesosana </a:t>
            </a:r>
            <a:r>
              <a:rPr lang="fi-FI" dirty="0" err="1" smtClean="0"/>
              <a:t>rautafumarattia</a:t>
            </a:r>
            <a:r>
              <a:rPr lang="fi-FI" dirty="0" smtClean="0"/>
              <a:t> sisältävä valmiste esim. tahna</a:t>
            </a:r>
          </a:p>
          <a:p>
            <a:pPr lvl="1"/>
            <a:r>
              <a:rPr lang="fi-FI" dirty="0" smtClean="0"/>
              <a:t>Ei johda hoitomerkintään</a:t>
            </a:r>
          </a:p>
          <a:p>
            <a:pPr lvl="1"/>
            <a:r>
              <a:rPr lang="fi-FI" dirty="0" smtClean="0"/>
              <a:t>Kuvaus  eläintenhoitosuunnitelmaan</a:t>
            </a:r>
            <a:endParaRPr lang="fi-FI" dirty="0"/>
          </a:p>
        </p:txBody>
      </p:sp>
    </p:spTree>
    <p:extLst>
      <p:ext uri="{BB962C8B-B14F-4D97-AF65-F5344CB8AC3E}">
        <p14:creationId xmlns:p14="http://schemas.microsoft.com/office/powerpoint/2010/main" val="1890919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Muuta eläintuotannosta</a:t>
            </a:r>
            <a:endParaRPr lang="fi-FI" dirty="0"/>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16</a:t>
            </a:fld>
            <a:endParaRPr lang="fi-FI" dirty="0"/>
          </a:p>
        </p:txBody>
      </p:sp>
      <p:sp>
        <p:nvSpPr>
          <p:cNvPr id="5" name="Tekstin paikkamerkki 4"/>
          <p:cNvSpPr>
            <a:spLocks noGrp="1"/>
          </p:cNvSpPr>
          <p:nvPr>
            <p:ph type="body" sz="quarter" idx="11"/>
          </p:nvPr>
        </p:nvSpPr>
        <p:spPr/>
        <p:txBody>
          <a:bodyPr/>
          <a:lstStyle/>
          <a:p>
            <a:endParaRPr lang="fi-FI" dirty="0" smtClean="0"/>
          </a:p>
          <a:p>
            <a:r>
              <a:rPr lang="fi-FI" dirty="0" smtClean="0"/>
              <a:t>Pellavansiemen ja hiiva on käytettävä luonnonmukaisesti tuotettuna</a:t>
            </a:r>
          </a:p>
          <a:p>
            <a:endParaRPr lang="fi-FI" dirty="0"/>
          </a:p>
          <a:p>
            <a:r>
              <a:rPr lang="fi-FI" dirty="0" smtClean="0"/>
              <a:t>Säilytä ostorehujen tuoteselosteet</a:t>
            </a:r>
          </a:p>
          <a:p>
            <a:pPr lvl="1"/>
            <a:r>
              <a:rPr lang="fi-FI" dirty="0" smtClean="0"/>
              <a:t>Valokuvakin käy</a:t>
            </a:r>
          </a:p>
          <a:p>
            <a:endParaRPr lang="fi-FI" dirty="0"/>
          </a:p>
          <a:p>
            <a:r>
              <a:rPr lang="fi-FI" dirty="0" smtClean="0"/>
              <a:t>Vastikkeetta hankittu luomurehu vaatii myös asiakirjat</a:t>
            </a:r>
          </a:p>
          <a:p>
            <a:endParaRPr lang="fi-FI" dirty="0"/>
          </a:p>
          <a:p>
            <a:r>
              <a:rPr lang="fi-FI" dirty="0" smtClean="0"/>
              <a:t>Eläinlääkäriltä saadut reseptit ja tositteet on säilytettävä </a:t>
            </a:r>
            <a:endParaRPr lang="fi-FI" dirty="0"/>
          </a:p>
        </p:txBody>
      </p:sp>
    </p:spTree>
    <p:extLst>
      <p:ext uri="{BB962C8B-B14F-4D97-AF65-F5344CB8AC3E}">
        <p14:creationId xmlns:p14="http://schemas.microsoft.com/office/powerpoint/2010/main" val="1789341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27584" y="1268759"/>
            <a:ext cx="6624736" cy="821675"/>
          </a:xfrm>
        </p:spPr>
        <p:txBody>
          <a:bodyPr/>
          <a:lstStyle/>
          <a:p>
            <a:r>
              <a:rPr lang="fi-FI" dirty="0" smtClean="0"/>
              <a:t>Eläintuotannon ajankohtaista </a:t>
            </a:r>
            <a:br>
              <a:rPr lang="fi-FI" dirty="0" smtClean="0"/>
            </a:br>
            <a:r>
              <a:rPr lang="fi-FI" dirty="0" smtClean="0"/>
              <a:t>Mehiläiset	</a:t>
            </a:r>
            <a:endParaRPr lang="fi-FI" dirty="0"/>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17</a:t>
            </a:fld>
            <a:endParaRPr lang="fi-FI" dirty="0"/>
          </a:p>
        </p:txBody>
      </p:sp>
      <p:sp>
        <p:nvSpPr>
          <p:cNvPr id="5" name="Tekstin paikkamerkki 4"/>
          <p:cNvSpPr>
            <a:spLocks noGrp="1"/>
          </p:cNvSpPr>
          <p:nvPr>
            <p:ph type="body" sz="quarter" idx="11"/>
          </p:nvPr>
        </p:nvSpPr>
        <p:spPr/>
        <p:txBody>
          <a:bodyPr/>
          <a:lstStyle/>
          <a:p>
            <a:endParaRPr lang="fi-FI" dirty="0" smtClean="0"/>
          </a:p>
          <a:p>
            <a:r>
              <a:rPr lang="fi-FI" dirty="0" smtClean="0"/>
              <a:t>Painopisteet 2018</a:t>
            </a:r>
          </a:p>
          <a:p>
            <a:pPr lvl="1"/>
            <a:r>
              <a:rPr lang="fi-FI" dirty="0" smtClean="0"/>
              <a:t>Mehiläisten alkuperä</a:t>
            </a:r>
          </a:p>
          <a:p>
            <a:pPr lvl="1"/>
            <a:r>
              <a:rPr lang="fi-FI" dirty="0" smtClean="0"/>
              <a:t>Pakkausmerkinnät</a:t>
            </a:r>
          </a:p>
          <a:p>
            <a:pPr lvl="1"/>
            <a:endParaRPr lang="fi-FI" dirty="0"/>
          </a:p>
          <a:p>
            <a:r>
              <a:rPr lang="fi-FI" dirty="0" smtClean="0"/>
              <a:t>Miten kasvukausi 2017 on vaikuttanut tuotantoon</a:t>
            </a:r>
          </a:p>
          <a:p>
            <a:endParaRPr lang="fi-FI" dirty="0" smtClean="0"/>
          </a:p>
        </p:txBody>
      </p:sp>
    </p:spTree>
    <p:extLst>
      <p:ext uri="{BB962C8B-B14F-4D97-AF65-F5344CB8AC3E}">
        <p14:creationId xmlns:p14="http://schemas.microsoft.com/office/powerpoint/2010/main" val="24996452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Luomutuotteiden merkintä</a:t>
            </a:r>
            <a:endParaRPr lang="fi-FI" dirty="0"/>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18</a:t>
            </a:fld>
            <a:endParaRPr lang="fi-FI" dirty="0"/>
          </a:p>
        </p:txBody>
      </p:sp>
      <p:sp>
        <p:nvSpPr>
          <p:cNvPr id="5" name="Tekstin paikkamerkki 4"/>
          <p:cNvSpPr>
            <a:spLocks noGrp="1"/>
          </p:cNvSpPr>
          <p:nvPr>
            <p:ph type="body" sz="quarter" idx="11"/>
          </p:nvPr>
        </p:nvSpPr>
        <p:spPr/>
        <p:txBody>
          <a:bodyPr/>
          <a:lstStyle/>
          <a:p>
            <a:r>
              <a:rPr lang="fi-FI" dirty="0"/>
              <a:t>Suomessa tuotettujen ja/tai valmistettujen luomu-tuotteiden pakkauksissa ja saateasiakirjoissa on oltava toimijaa valvovan viranomaisen </a:t>
            </a:r>
            <a:r>
              <a:rPr lang="fi-FI" dirty="0" err="1"/>
              <a:t>tunnusnu-mero</a:t>
            </a:r>
            <a:r>
              <a:rPr lang="fi-FI" dirty="0"/>
              <a:t> </a:t>
            </a:r>
            <a:endParaRPr lang="fi-FI" dirty="0" smtClean="0"/>
          </a:p>
          <a:p>
            <a:pPr lvl="1"/>
            <a:r>
              <a:rPr lang="fi-FI" dirty="0" smtClean="0"/>
              <a:t>Varsinais-Suomi FI-EKO-102</a:t>
            </a:r>
          </a:p>
          <a:p>
            <a:pPr marL="457200" lvl="1" indent="0">
              <a:buNone/>
            </a:pPr>
            <a:endParaRPr lang="fi-FI" dirty="0" smtClean="0"/>
          </a:p>
          <a:p>
            <a:r>
              <a:rPr lang="fi-FI" dirty="0"/>
              <a:t>Valmiiksi pakatuissa elintarvikkeissa tunnusnumeron on oltava </a:t>
            </a:r>
            <a:r>
              <a:rPr lang="fi-FI" dirty="0" smtClean="0"/>
              <a:t>samassa </a:t>
            </a:r>
            <a:r>
              <a:rPr lang="fi-FI" dirty="0"/>
              <a:t>näkökentässä EU:n luomumerkin kanssa. </a:t>
            </a:r>
            <a:endParaRPr lang="fi-FI" dirty="0" smtClean="0"/>
          </a:p>
          <a:p>
            <a:endParaRPr lang="fi-FI" dirty="0"/>
          </a:p>
          <a:p>
            <a:r>
              <a:rPr lang="fi-FI" dirty="0" err="1" smtClean="0"/>
              <a:t>Lisätietoja:</a:t>
            </a:r>
            <a:r>
              <a:rPr lang="fi-FI" dirty="0" err="1"/>
              <a:t>www.evira.fi</a:t>
            </a:r>
            <a:r>
              <a:rPr lang="fi-FI" dirty="0"/>
              <a:t> &gt; Yleiset &gt; Luomu &gt; Markkinointi ja merkinnät. </a:t>
            </a:r>
          </a:p>
        </p:txBody>
      </p:sp>
    </p:spTree>
    <p:extLst>
      <p:ext uri="{BB962C8B-B14F-4D97-AF65-F5344CB8AC3E}">
        <p14:creationId xmlns:p14="http://schemas.microsoft.com/office/powerpoint/2010/main" val="20771998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Pakkausmerkinnät</a:t>
            </a:r>
            <a:endParaRPr lang="fi-FI" dirty="0"/>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19</a:t>
            </a:fld>
            <a:endParaRPr lang="fi-FI" dirty="0"/>
          </a:p>
        </p:txBody>
      </p:sp>
      <p:sp>
        <p:nvSpPr>
          <p:cNvPr id="5" name="Tekstin paikkamerkki 4"/>
          <p:cNvSpPr>
            <a:spLocks noGrp="1"/>
          </p:cNvSpPr>
          <p:nvPr>
            <p:ph type="body" sz="quarter" idx="11"/>
          </p:nvPr>
        </p:nvSpPr>
        <p:spPr>
          <a:xfrm>
            <a:off x="827585" y="2090435"/>
            <a:ext cx="6624735" cy="4344871"/>
          </a:xfrm>
        </p:spPr>
        <p:txBody>
          <a:bodyPr/>
          <a:lstStyle/>
          <a:p>
            <a:r>
              <a:rPr lang="fi-FI" dirty="0"/>
              <a:t>Välittömästi tunnusnumeron alapuolelle sijoitetaan merkintä maatalousperäisten raaka-aineiden </a:t>
            </a:r>
            <a:r>
              <a:rPr lang="fi-FI" dirty="0" smtClean="0"/>
              <a:t>tuotantoalueesta</a:t>
            </a:r>
            <a:r>
              <a:rPr lang="fi-FI" dirty="0"/>
              <a:t>. </a:t>
            </a:r>
            <a:endParaRPr lang="fi-FI" dirty="0" smtClean="0"/>
          </a:p>
          <a:p>
            <a:pPr lvl="1"/>
            <a:r>
              <a:rPr lang="fi-FI" dirty="0" smtClean="0"/>
              <a:t>tuotettu </a:t>
            </a:r>
            <a:r>
              <a:rPr lang="fi-FI" dirty="0"/>
              <a:t>Suomessa tai tuotettu EU:ssa - </a:t>
            </a:r>
            <a:r>
              <a:rPr lang="fi-FI" dirty="0" smtClean="0"/>
              <a:t>Suomi </a:t>
            </a:r>
            <a:r>
              <a:rPr lang="fi-FI" dirty="0"/>
              <a:t>jos vähintään 98 prosenttia tuotteen </a:t>
            </a:r>
            <a:r>
              <a:rPr lang="fi-FI" dirty="0" smtClean="0"/>
              <a:t>maatalousperäisistä </a:t>
            </a:r>
            <a:r>
              <a:rPr lang="fi-FI" dirty="0"/>
              <a:t>raaka-aineista on </a:t>
            </a:r>
            <a:r>
              <a:rPr lang="fi-FI" dirty="0" smtClean="0"/>
              <a:t>suomalaista</a:t>
            </a:r>
          </a:p>
          <a:p>
            <a:r>
              <a:rPr lang="fi-FI" dirty="0" smtClean="0"/>
              <a:t>EU:n luomutunnus</a:t>
            </a:r>
          </a:p>
          <a:p>
            <a:pPr lvl="1"/>
            <a:r>
              <a:rPr lang="fi-FI" dirty="0" smtClean="0"/>
              <a:t>Valkoinen lehti vihreällä pohjalla pääsääntöisesti</a:t>
            </a:r>
          </a:p>
          <a:p>
            <a:pPr lvl="1"/>
            <a:r>
              <a:rPr lang="fi-FI" dirty="0" smtClean="0"/>
              <a:t>Ei pienempi kuin 13,5mm x 9mm</a:t>
            </a:r>
          </a:p>
          <a:p>
            <a:pPr lvl="1"/>
            <a:r>
              <a:rPr lang="fi-FI" dirty="0" smtClean="0"/>
              <a:t>Vähimmäiskoko 9mm x 6mm</a:t>
            </a:r>
            <a:endParaRPr lang="fi-FI" dirty="0"/>
          </a:p>
        </p:txBody>
      </p:sp>
    </p:spTree>
    <p:extLst>
      <p:ext uri="{BB962C8B-B14F-4D97-AF65-F5344CB8AC3E}">
        <p14:creationId xmlns:p14="http://schemas.microsoft.com/office/powerpoint/2010/main" val="38327365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27584" y="1268759"/>
            <a:ext cx="6624736" cy="919269"/>
          </a:xfrm>
        </p:spPr>
        <p:txBody>
          <a:bodyPr/>
          <a:lstStyle/>
          <a:p>
            <a:r>
              <a:rPr lang="fi-FI" dirty="0" smtClean="0"/>
              <a:t>Vuosi 2018, ajankohtaista</a:t>
            </a:r>
            <a:endParaRPr lang="fi-FI" dirty="0"/>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2</a:t>
            </a:fld>
            <a:endParaRPr lang="fi-FI" dirty="0"/>
          </a:p>
        </p:txBody>
      </p:sp>
      <p:sp>
        <p:nvSpPr>
          <p:cNvPr id="5" name="Tekstin paikkamerkki 4"/>
          <p:cNvSpPr>
            <a:spLocks noGrp="1"/>
          </p:cNvSpPr>
          <p:nvPr>
            <p:ph type="body" sz="quarter" idx="11"/>
          </p:nvPr>
        </p:nvSpPr>
        <p:spPr>
          <a:xfrm>
            <a:off x="827585" y="2090435"/>
            <a:ext cx="6624735" cy="4147079"/>
          </a:xfrm>
        </p:spPr>
        <p:txBody>
          <a:bodyPr/>
          <a:lstStyle/>
          <a:p>
            <a:r>
              <a:rPr lang="fi-FI" dirty="0" smtClean="0"/>
              <a:t>Yleistä valvonnasta</a:t>
            </a:r>
          </a:p>
          <a:p>
            <a:endParaRPr lang="fi-FI" dirty="0"/>
          </a:p>
          <a:p>
            <a:r>
              <a:rPr lang="fi-FI" dirty="0" smtClean="0"/>
              <a:t>Näytteidenotto</a:t>
            </a:r>
          </a:p>
          <a:p>
            <a:endParaRPr lang="fi-FI" dirty="0" smtClean="0"/>
          </a:p>
          <a:p>
            <a:r>
              <a:rPr lang="fi-FI" dirty="0" smtClean="0"/>
              <a:t>Ajankohtaista kasvitiloille</a:t>
            </a:r>
          </a:p>
          <a:p>
            <a:endParaRPr lang="fi-FI" dirty="0" smtClean="0"/>
          </a:p>
          <a:p>
            <a:r>
              <a:rPr lang="fi-FI" dirty="0" smtClean="0"/>
              <a:t>Ajankohtaista eläintiloille</a:t>
            </a:r>
          </a:p>
          <a:p>
            <a:pPr marL="0" indent="0">
              <a:buNone/>
            </a:pPr>
            <a:endParaRPr lang="fi-FI" dirty="0" smtClean="0"/>
          </a:p>
          <a:p>
            <a:endParaRPr lang="fi-FI" dirty="0"/>
          </a:p>
          <a:p>
            <a:endParaRPr lang="fi-FI" dirty="0" smtClean="0"/>
          </a:p>
          <a:p>
            <a:endParaRPr lang="fi-FI" dirty="0" smtClean="0"/>
          </a:p>
        </p:txBody>
      </p:sp>
    </p:spTree>
    <p:extLst>
      <p:ext uri="{BB962C8B-B14F-4D97-AF65-F5344CB8AC3E}">
        <p14:creationId xmlns:p14="http://schemas.microsoft.com/office/powerpoint/2010/main" val="1083367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Pakkausmerkinnät</a:t>
            </a:r>
            <a:endParaRPr lang="fi-FI" dirty="0"/>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20</a:t>
            </a:fld>
            <a:endParaRPr lang="fi-FI" dirty="0"/>
          </a:p>
        </p:txBody>
      </p:sp>
      <p:pic>
        <p:nvPicPr>
          <p:cNvPr id="6" name="Kuva 5"/>
          <p:cNvPicPr>
            <a:picLocks noChangeAspect="1"/>
          </p:cNvPicPr>
          <p:nvPr/>
        </p:nvPicPr>
        <p:blipFill>
          <a:blip r:embed="rId3"/>
          <a:stretch>
            <a:fillRect/>
          </a:stretch>
        </p:blipFill>
        <p:spPr>
          <a:xfrm>
            <a:off x="1318456" y="2315743"/>
            <a:ext cx="5715000" cy="4124325"/>
          </a:xfrm>
          <a:prstGeom prst="rect">
            <a:avLst/>
          </a:prstGeom>
        </p:spPr>
      </p:pic>
      <p:sp>
        <p:nvSpPr>
          <p:cNvPr id="5" name="Tekstin paikkamerkki 4"/>
          <p:cNvSpPr>
            <a:spLocks noGrp="1"/>
          </p:cNvSpPr>
          <p:nvPr>
            <p:ph type="body" sz="quarter" idx="11"/>
          </p:nvPr>
        </p:nvSpPr>
        <p:spPr>
          <a:xfrm>
            <a:off x="827584" y="1788511"/>
            <a:ext cx="6867178" cy="4776191"/>
          </a:xfrm>
        </p:spPr>
        <p:txBody>
          <a:bodyPr/>
          <a:lstStyle/>
          <a:p>
            <a:pPr marL="0" indent="0">
              <a:buNone/>
            </a:pPr>
            <a:endParaRPr lang="fi-FI" dirty="0"/>
          </a:p>
        </p:txBody>
      </p:sp>
    </p:spTree>
    <p:extLst>
      <p:ext uri="{BB962C8B-B14F-4D97-AF65-F5344CB8AC3E}">
        <p14:creationId xmlns:p14="http://schemas.microsoft.com/office/powerpoint/2010/main" val="20736774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27584" y="1268760"/>
            <a:ext cx="6624736" cy="960090"/>
          </a:xfrm>
        </p:spPr>
        <p:txBody>
          <a:bodyPr/>
          <a:lstStyle/>
          <a:p>
            <a:r>
              <a:rPr lang="fi-FI" dirty="0" smtClean="0"/>
              <a:t>Muutoksen tilan toiminnassa ja olosuhteissa 1/3</a:t>
            </a:r>
            <a:endParaRPr lang="fi-FI" dirty="0"/>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21</a:t>
            </a:fld>
            <a:endParaRPr lang="fi-FI" dirty="0"/>
          </a:p>
        </p:txBody>
      </p:sp>
      <p:sp>
        <p:nvSpPr>
          <p:cNvPr id="5" name="Tekstin paikkamerkki 4"/>
          <p:cNvSpPr>
            <a:spLocks noGrp="1"/>
          </p:cNvSpPr>
          <p:nvPr>
            <p:ph type="body" sz="quarter" idx="11"/>
          </p:nvPr>
        </p:nvSpPr>
        <p:spPr>
          <a:xfrm>
            <a:off x="827585" y="2334986"/>
            <a:ext cx="6624735" cy="3686302"/>
          </a:xfrm>
        </p:spPr>
        <p:txBody>
          <a:bodyPr/>
          <a:lstStyle/>
          <a:p>
            <a:r>
              <a:rPr lang="fi-FI" dirty="0" smtClean="0"/>
              <a:t>Uusi tuotantosuunta </a:t>
            </a:r>
          </a:p>
          <a:p>
            <a:pPr lvl="1"/>
            <a:r>
              <a:rPr lang="fi-FI" dirty="0" smtClean="0"/>
              <a:t>Luomuvalvontalomake </a:t>
            </a:r>
            <a:r>
              <a:rPr lang="fi-FI" dirty="0"/>
              <a:t>1 </a:t>
            </a:r>
            <a:endParaRPr lang="fi-FI" dirty="0" smtClean="0"/>
          </a:p>
          <a:p>
            <a:pPr lvl="1"/>
            <a:r>
              <a:rPr lang="fi-FI" dirty="0" smtClean="0"/>
              <a:t>Oikea täydennyslomake</a:t>
            </a:r>
            <a:endParaRPr lang="fi-FI" dirty="0"/>
          </a:p>
          <a:p>
            <a:pPr lvl="1"/>
            <a:r>
              <a:rPr lang="fi-FI" dirty="0" smtClean="0"/>
              <a:t>Myös tuotantosuunnan vaihto</a:t>
            </a:r>
          </a:p>
          <a:p>
            <a:pPr lvl="1"/>
            <a:r>
              <a:rPr lang="fi-FI" dirty="0" smtClean="0"/>
              <a:t>Edellyttää ensimmäisen tarkastuksen</a:t>
            </a:r>
          </a:p>
          <a:p>
            <a:pPr lvl="1"/>
            <a:r>
              <a:rPr lang="fi-FI" dirty="0" smtClean="0"/>
              <a:t>Päätös hyväksymisestä toimijalle</a:t>
            </a:r>
          </a:p>
          <a:p>
            <a:pPr lvl="1"/>
            <a:r>
              <a:rPr lang="fi-FI" dirty="0" smtClean="0"/>
              <a:t>Siirtymävaiheen jälkeen voi tuotteita markkinoida luonnonmukaisesti tuotettuna</a:t>
            </a:r>
            <a:endParaRPr lang="fi-FI" dirty="0"/>
          </a:p>
        </p:txBody>
      </p:sp>
    </p:spTree>
    <p:extLst>
      <p:ext uri="{BB962C8B-B14F-4D97-AF65-F5344CB8AC3E}">
        <p14:creationId xmlns:p14="http://schemas.microsoft.com/office/powerpoint/2010/main" val="34652145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27584" y="1268759"/>
            <a:ext cx="6624736" cy="984583"/>
          </a:xfrm>
        </p:spPr>
        <p:txBody>
          <a:bodyPr/>
          <a:lstStyle/>
          <a:p>
            <a:r>
              <a:rPr lang="fi-FI" dirty="0"/>
              <a:t>Muutoksen tilan toiminnassa ja </a:t>
            </a:r>
            <a:r>
              <a:rPr lang="fi-FI" dirty="0" smtClean="0"/>
              <a:t>olosuhteissa 2/3</a:t>
            </a:r>
            <a:endParaRPr lang="fi-FI" dirty="0"/>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22</a:t>
            </a:fld>
            <a:endParaRPr lang="fi-FI" dirty="0"/>
          </a:p>
        </p:txBody>
      </p:sp>
      <p:sp>
        <p:nvSpPr>
          <p:cNvPr id="5" name="Tekstin paikkamerkki 4"/>
          <p:cNvSpPr>
            <a:spLocks noGrp="1"/>
          </p:cNvSpPr>
          <p:nvPr>
            <p:ph type="body" sz="quarter" idx="11"/>
          </p:nvPr>
        </p:nvSpPr>
        <p:spPr/>
        <p:txBody>
          <a:bodyPr/>
          <a:lstStyle/>
          <a:p>
            <a:endParaRPr lang="fi-FI" dirty="0" smtClean="0"/>
          </a:p>
          <a:p>
            <a:r>
              <a:rPr lang="fi-FI" dirty="0" smtClean="0"/>
              <a:t>Tilan olosuhteissa tai toiminnassa tapahtuvat muutokset luomusuunnitelmaan</a:t>
            </a:r>
          </a:p>
          <a:p>
            <a:pPr lvl="1"/>
            <a:r>
              <a:rPr lang="fi-FI" dirty="0" smtClean="0"/>
              <a:t>Ei tarvitse lähettää ELY-keskukseen</a:t>
            </a:r>
          </a:p>
          <a:p>
            <a:endParaRPr lang="fi-FI" dirty="0" smtClean="0"/>
          </a:p>
          <a:p>
            <a:r>
              <a:rPr lang="fi-FI" dirty="0" smtClean="0"/>
              <a:t>ELY-keskukseen ilmoitettavat muut muutokset</a:t>
            </a:r>
          </a:p>
          <a:p>
            <a:pPr lvl="1"/>
            <a:r>
              <a:rPr lang="fi-FI" dirty="0" smtClean="0"/>
              <a:t>Toimijan vaihtuminen</a:t>
            </a:r>
          </a:p>
          <a:p>
            <a:pPr lvl="1"/>
            <a:r>
              <a:rPr lang="fi-FI" dirty="0" smtClean="0"/>
              <a:t>Toimijan eroaminen valvontajärjestelmästä</a:t>
            </a:r>
          </a:p>
          <a:p>
            <a:pPr lvl="1"/>
            <a:r>
              <a:rPr lang="fi-FI" dirty="0" smtClean="0"/>
              <a:t>Alihankintasopimukset</a:t>
            </a:r>
          </a:p>
          <a:p>
            <a:pPr marL="457200" lvl="1" indent="0">
              <a:buNone/>
            </a:pPr>
            <a:endParaRPr lang="fi-FI" dirty="0" smtClean="0"/>
          </a:p>
        </p:txBody>
      </p:sp>
    </p:spTree>
    <p:extLst>
      <p:ext uri="{BB962C8B-B14F-4D97-AF65-F5344CB8AC3E}">
        <p14:creationId xmlns:p14="http://schemas.microsoft.com/office/powerpoint/2010/main" val="36304086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27584" y="1268759"/>
            <a:ext cx="6624736" cy="1147869"/>
          </a:xfrm>
        </p:spPr>
        <p:txBody>
          <a:bodyPr/>
          <a:lstStyle/>
          <a:p>
            <a:r>
              <a:rPr lang="fi-FI" dirty="0"/>
              <a:t>Muutoksen tilan toiminnassa ja </a:t>
            </a:r>
            <a:r>
              <a:rPr lang="fi-FI" dirty="0" smtClean="0"/>
              <a:t>olosuhteissa 3/3</a:t>
            </a:r>
            <a:endParaRPr lang="fi-FI" dirty="0"/>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23</a:t>
            </a:fld>
            <a:endParaRPr lang="fi-FI" dirty="0"/>
          </a:p>
        </p:txBody>
      </p:sp>
      <p:sp>
        <p:nvSpPr>
          <p:cNvPr id="5" name="Tekstin paikkamerkki 4"/>
          <p:cNvSpPr>
            <a:spLocks noGrp="1"/>
          </p:cNvSpPr>
          <p:nvPr>
            <p:ph type="body" sz="quarter" idx="11"/>
          </p:nvPr>
        </p:nvSpPr>
        <p:spPr/>
        <p:txBody>
          <a:bodyPr/>
          <a:lstStyle/>
          <a:p>
            <a:endParaRPr lang="fi-FI" dirty="0" smtClean="0"/>
          </a:p>
          <a:p>
            <a:r>
              <a:rPr lang="fi-FI" dirty="0" smtClean="0"/>
              <a:t>Toimijan eroaminen valvontajärjestelmästä</a:t>
            </a:r>
          </a:p>
          <a:p>
            <a:pPr lvl="1"/>
            <a:r>
              <a:rPr lang="fi-FI" dirty="0" smtClean="0"/>
              <a:t>Kirjallisesti</a:t>
            </a:r>
          </a:p>
          <a:p>
            <a:pPr lvl="1"/>
            <a:r>
              <a:rPr lang="fi-FI" dirty="0" smtClean="0"/>
              <a:t>Viljelijän oikeus myydä tuottamiaan luomutuotteita päättyy ELY-keskuksen tekemään päätökseen toimijan poistamisesta luomuvalvontajärjestelmästä</a:t>
            </a:r>
          </a:p>
          <a:p>
            <a:pPr lvl="1"/>
            <a:r>
              <a:rPr lang="fi-FI" dirty="0" smtClean="0"/>
              <a:t>Varastojen osalta voi jäädä </a:t>
            </a:r>
            <a:r>
              <a:rPr lang="fi-FI" dirty="0" err="1" smtClean="0"/>
              <a:t>luomuvalvontaan.Vuosittainen</a:t>
            </a:r>
            <a:r>
              <a:rPr lang="fi-FI" dirty="0" smtClean="0"/>
              <a:t> tuotantotarkastus kohdentuu tällöin varaston ja </a:t>
            </a:r>
            <a:r>
              <a:rPr lang="fi-FI" dirty="0" err="1" smtClean="0"/>
              <a:t>erilläpidon</a:t>
            </a:r>
            <a:r>
              <a:rPr lang="fi-FI" dirty="0" smtClean="0"/>
              <a:t> valvontaan. </a:t>
            </a:r>
            <a:endParaRPr lang="fi-FI" dirty="0"/>
          </a:p>
        </p:txBody>
      </p:sp>
    </p:spTree>
    <p:extLst>
      <p:ext uri="{BB962C8B-B14F-4D97-AF65-F5344CB8AC3E}">
        <p14:creationId xmlns:p14="http://schemas.microsoft.com/office/powerpoint/2010/main" val="9533221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Muutokset luomuvalvonnan maksuihin	</a:t>
            </a:r>
            <a:endParaRPr lang="fi-FI" dirty="0"/>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24</a:t>
            </a:fld>
            <a:endParaRPr lang="fi-FI" dirty="0"/>
          </a:p>
        </p:txBody>
      </p:sp>
      <p:sp>
        <p:nvSpPr>
          <p:cNvPr id="5" name="Tekstin paikkamerkki 4"/>
          <p:cNvSpPr>
            <a:spLocks noGrp="1"/>
          </p:cNvSpPr>
          <p:nvPr>
            <p:ph type="body" sz="quarter" idx="11"/>
          </p:nvPr>
        </p:nvSpPr>
        <p:spPr/>
        <p:txBody>
          <a:bodyPr/>
          <a:lstStyle/>
          <a:p>
            <a:endParaRPr lang="fi-FI" dirty="0" smtClean="0"/>
          </a:p>
          <a:p>
            <a:r>
              <a:rPr lang="fi-FI" dirty="0" smtClean="0"/>
              <a:t>Muutokset voimaan 1.1.2018</a:t>
            </a:r>
          </a:p>
          <a:p>
            <a:pPr lvl="1"/>
            <a:r>
              <a:rPr lang="fi-FI" dirty="0" smtClean="0"/>
              <a:t>Perusmaksu 140€, ennen 113,50€</a:t>
            </a:r>
          </a:p>
          <a:p>
            <a:pPr lvl="1"/>
            <a:r>
              <a:rPr lang="fi-FI" dirty="0" smtClean="0"/>
              <a:t>Tuotantomaksu 7,50 alkavalta hehtaarilta, ennen 8€</a:t>
            </a:r>
          </a:p>
          <a:p>
            <a:pPr lvl="1"/>
            <a:endParaRPr lang="fi-FI" dirty="0"/>
          </a:p>
          <a:p>
            <a:pPr lvl="1"/>
            <a:r>
              <a:rPr lang="fi-FI" dirty="0" smtClean="0"/>
              <a:t>Uusi hinnasto osoitteessa</a:t>
            </a:r>
          </a:p>
          <a:p>
            <a:pPr marL="0" indent="0">
              <a:buNone/>
            </a:pPr>
            <a:r>
              <a:rPr lang="fi-FI" smtClean="0">
                <a:hlinkClick r:id="rId2"/>
              </a:rPr>
              <a:t>https</a:t>
            </a:r>
            <a:r>
              <a:rPr lang="fi-FI">
                <a:hlinkClick r:id="rId2"/>
              </a:rPr>
              <a:t>://palvelut2.evira.fi/hinnasto/?</a:t>
            </a:r>
            <a:r>
              <a:rPr lang="fi-FI" smtClean="0">
                <a:hlinkClick r:id="rId2"/>
              </a:rPr>
              <a:t>p=elintarvikkeet</a:t>
            </a:r>
            <a:endParaRPr lang="fi-FI" smtClean="0"/>
          </a:p>
          <a:p>
            <a:pPr marL="0" indent="0">
              <a:buNone/>
            </a:pPr>
            <a:r>
              <a:rPr lang="fi-FI" smtClean="0"/>
              <a:t> </a:t>
            </a:r>
          </a:p>
          <a:p>
            <a:pPr marL="457200" lvl="1" indent="0">
              <a:buNone/>
            </a:pPr>
            <a:endParaRPr lang="fi-FI" dirty="0"/>
          </a:p>
        </p:txBody>
      </p:sp>
    </p:spTree>
    <p:extLst>
      <p:ext uri="{BB962C8B-B14F-4D97-AF65-F5344CB8AC3E}">
        <p14:creationId xmlns:p14="http://schemas.microsoft.com/office/powerpoint/2010/main" val="19997622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Poikkeamat</a:t>
            </a:r>
            <a:endParaRPr lang="fi-FI" dirty="0"/>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25</a:t>
            </a:fld>
            <a:endParaRPr lang="fi-FI" dirty="0"/>
          </a:p>
        </p:txBody>
      </p:sp>
      <p:sp>
        <p:nvSpPr>
          <p:cNvPr id="5" name="Tekstin paikkamerkki 4"/>
          <p:cNvSpPr>
            <a:spLocks noGrp="1"/>
          </p:cNvSpPr>
          <p:nvPr>
            <p:ph type="body" sz="quarter" idx="11"/>
          </p:nvPr>
        </p:nvSpPr>
        <p:spPr/>
        <p:txBody>
          <a:bodyPr/>
          <a:lstStyle/>
          <a:p>
            <a:r>
              <a:rPr lang="fi-FI" u="sng" dirty="0"/>
              <a:t>Poikkeama </a:t>
            </a:r>
            <a:r>
              <a:rPr lang="fi-FI" dirty="0"/>
              <a:t>= tuotantotarkastuksessa havaittu ristiriita tuotantoehtoihin</a:t>
            </a:r>
          </a:p>
          <a:p>
            <a:pPr marL="0" indent="0">
              <a:buNone/>
            </a:pPr>
            <a:endParaRPr lang="fi-FI" dirty="0"/>
          </a:p>
          <a:p>
            <a:pPr marL="300038"/>
            <a:r>
              <a:rPr lang="fi-FI" dirty="0"/>
              <a:t>Seurauksena voi olla </a:t>
            </a:r>
          </a:p>
          <a:p>
            <a:pPr marL="600075" lvl="1" indent="-257175">
              <a:buFont typeface="Wingdings" panose="05000000000000000000" pitchFamily="2" charset="2"/>
              <a:buChar char="§"/>
            </a:pPr>
            <a:r>
              <a:rPr lang="fi-FI" u="sng" dirty="0"/>
              <a:t>Markkinointikielto</a:t>
            </a:r>
            <a:r>
              <a:rPr lang="fi-FI" dirty="0"/>
              <a:t>, määräaikainen tai toistaiseksi voimassaoleva</a:t>
            </a:r>
          </a:p>
          <a:p>
            <a:pPr marL="0" indent="0">
              <a:buNone/>
            </a:pPr>
            <a:endParaRPr lang="fi-FI" dirty="0"/>
          </a:p>
          <a:p>
            <a:pPr marL="600075" lvl="1" indent="-257175">
              <a:buFont typeface="Wingdings" panose="05000000000000000000" pitchFamily="2" charset="2"/>
              <a:buChar char="§"/>
            </a:pPr>
            <a:r>
              <a:rPr lang="fi-FI" u="sng" dirty="0"/>
              <a:t>Kehotus</a:t>
            </a:r>
            <a:r>
              <a:rPr lang="fi-FI" dirty="0"/>
              <a:t> korjata määräajassa </a:t>
            </a:r>
          </a:p>
          <a:p>
            <a:pPr marL="900113" lvl="2" indent="-257175">
              <a:buFontTx/>
              <a:buChar char="-"/>
            </a:pPr>
            <a:r>
              <a:rPr lang="fi-FI" sz="1500" dirty="0"/>
              <a:t>uusi toimenpidemuoto</a:t>
            </a:r>
          </a:p>
          <a:p>
            <a:pPr marL="642938" lvl="1" indent="-257175">
              <a:buFont typeface="Wingdings" panose="05000000000000000000" pitchFamily="2" charset="2"/>
              <a:buChar char="§"/>
            </a:pPr>
            <a:r>
              <a:rPr lang="fi-FI" u="sng" dirty="0"/>
              <a:t>Huomautus</a:t>
            </a:r>
            <a:r>
              <a:rPr lang="fi-FI" dirty="0"/>
              <a:t> korjata poikkeama, tarkastetaan seuraavalla kerralla</a:t>
            </a:r>
          </a:p>
          <a:p>
            <a:endParaRPr lang="fi-FI" dirty="0"/>
          </a:p>
        </p:txBody>
      </p:sp>
    </p:spTree>
    <p:extLst>
      <p:ext uri="{BB962C8B-B14F-4D97-AF65-F5344CB8AC3E}">
        <p14:creationId xmlns:p14="http://schemas.microsoft.com/office/powerpoint/2010/main" val="6212174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Muista!!!</a:t>
            </a:r>
            <a:endParaRPr lang="fi-FI" dirty="0"/>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26</a:t>
            </a:fld>
            <a:endParaRPr lang="fi-FI" dirty="0"/>
          </a:p>
        </p:txBody>
      </p:sp>
      <p:sp>
        <p:nvSpPr>
          <p:cNvPr id="5" name="Tekstin paikkamerkki 4"/>
          <p:cNvSpPr>
            <a:spLocks noGrp="1"/>
          </p:cNvSpPr>
          <p:nvPr>
            <p:ph type="body" sz="quarter" idx="11"/>
          </p:nvPr>
        </p:nvSpPr>
        <p:spPr/>
        <p:txBody>
          <a:bodyPr/>
          <a:lstStyle/>
          <a:p>
            <a:r>
              <a:rPr lang="fi-FI" dirty="0"/>
              <a:t>Luomusuunnitelman päivitys</a:t>
            </a:r>
          </a:p>
          <a:p>
            <a:pPr lvl="1"/>
            <a:r>
              <a:rPr lang="fi-FI" dirty="0"/>
              <a:t>-Käy ennen tuotantotarkastusta läpi kaikki asiakirjat, että on ne </a:t>
            </a:r>
            <a:r>
              <a:rPr lang="fi-FI" dirty="0" err="1" smtClean="0"/>
              <a:t>ajantasalla</a:t>
            </a:r>
            <a:endParaRPr lang="fi-FI" dirty="0" smtClean="0"/>
          </a:p>
          <a:p>
            <a:pPr marL="42863" indent="0"/>
            <a:r>
              <a:rPr lang="fi-FI" dirty="0" smtClean="0"/>
              <a:t> </a:t>
            </a:r>
            <a:r>
              <a:rPr lang="fi-FI" dirty="0"/>
              <a:t>Muistiinpanot ajan tasalla</a:t>
            </a:r>
          </a:p>
          <a:p>
            <a:pPr marL="342900" lvl="1" indent="0"/>
            <a:r>
              <a:rPr lang="fi-FI" dirty="0"/>
              <a:t>-tilalle tulevien ja tilalta lähtevien tuotantopanosten saateasiakirjat kunnossa</a:t>
            </a:r>
          </a:p>
          <a:p>
            <a:pPr marL="342900" lvl="1" indent="0"/>
            <a:r>
              <a:rPr lang="fi-FI" dirty="0"/>
              <a:t>-varastotiedot kunnossa</a:t>
            </a:r>
          </a:p>
          <a:p>
            <a:pPr marL="342900" lvl="1" indent="0"/>
            <a:r>
              <a:rPr lang="fi-FI" dirty="0"/>
              <a:t>-lohkomuistiinpanot kunnossa</a:t>
            </a:r>
          </a:p>
          <a:p>
            <a:pPr marL="42863" indent="0"/>
            <a:r>
              <a:rPr lang="fi-FI" dirty="0" smtClean="0"/>
              <a:t>Mahdolliset </a:t>
            </a:r>
            <a:r>
              <a:rPr lang="fi-FI" dirty="0"/>
              <a:t>alihankintasopimukset kunnossa</a:t>
            </a:r>
          </a:p>
          <a:p>
            <a:endParaRPr lang="fi-FI" dirty="0"/>
          </a:p>
        </p:txBody>
      </p:sp>
    </p:spTree>
    <p:extLst>
      <p:ext uri="{BB962C8B-B14F-4D97-AF65-F5344CB8AC3E}">
        <p14:creationId xmlns:p14="http://schemas.microsoft.com/office/powerpoint/2010/main" val="26889531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Varsinais-Suomen ELY</a:t>
            </a:r>
            <a:endParaRPr lang="fi-FI" dirty="0"/>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27</a:t>
            </a:fld>
            <a:endParaRPr lang="fi-FI" dirty="0"/>
          </a:p>
        </p:txBody>
      </p:sp>
      <p:sp>
        <p:nvSpPr>
          <p:cNvPr id="5" name="Tekstin paikkamerkki 4"/>
          <p:cNvSpPr>
            <a:spLocks noGrp="1"/>
          </p:cNvSpPr>
          <p:nvPr>
            <p:ph type="body" sz="quarter" idx="11"/>
          </p:nvPr>
        </p:nvSpPr>
        <p:spPr/>
        <p:txBody>
          <a:bodyPr/>
          <a:lstStyle/>
          <a:p>
            <a:pPr marL="0" indent="0">
              <a:buNone/>
            </a:pPr>
            <a:endParaRPr lang="fi-FI" dirty="0"/>
          </a:p>
          <a:p>
            <a:pPr marL="0" indent="0">
              <a:buNone/>
            </a:pPr>
            <a:r>
              <a:rPr lang="fi-FI" dirty="0" smtClean="0"/>
              <a:t>Luomutiimi</a:t>
            </a:r>
          </a:p>
          <a:p>
            <a:pPr marL="0" indent="0">
              <a:buNone/>
            </a:pPr>
            <a:r>
              <a:rPr lang="fi-FI" dirty="0" smtClean="0"/>
              <a:t>Erkki Aro, </a:t>
            </a:r>
            <a:r>
              <a:rPr lang="fi-FI" dirty="0" smtClean="0">
                <a:hlinkClick r:id="rId2"/>
              </a:rPr>
              <a:t>erkki.aro@ely-keskus.fi</a:t>
            </a:r>
            <a:endParaRPr lang="fi-FI" dirty="0" smtClean="0"/>
          </a:p>
          <a:p>
            <a:pPr marL="0" indent="0">
              <a:buNone/>
            </a:pPr>
            <a:r>
              <a:rPr lang="fi-FI" dirty="0" smtClean="0"/>
              <a:t>0295 022 547	</a:t>
            </a:r>
          </a:p>
          <a:p>
            <a:pPr marL="0" indent="0">
              <a:buNone/>
            </a:pPr>
            <a:r>
              <a:rPr lang="fi-FI" dirty="0" smtClean="0"/>
              <a:t>Kitty Enberg </a:t>
            </a:r>
            <a:r>
              <a:rPr lang="fi-FI" dirty="0" smtClean="0">
                <a:hlinkClick r:id="rId3"/>
              </a:rPr>
              <a:t>kitty.enberg@ely-keskus.fi</a:t>
            </a:r>
            <a:endParaRPr lang="fi-FI" dirty="0"/>
          </a:p>
          <a:p>
            <a:pPr marL="0" indent="0">
              <a:buNone/>
            </a:pPr>
            <a:r>
              <a:rPr lang="fi-FI" dirty="0" smtClean="0"/>
              <a:t>0295 022 555</a:t>
            </a:r>
          </a:p>
          <a:p>
            <a:pPr marL="0" indent="0">
              <a:buNone/>
            </a:pPr>
            <a:r>
              <a:rPr lang="fi-FI" dirty="0" smtClean="0"/>
              <a:t>Eila Strang </a:t>
            </a:r>
            <a:r>
              <a:rPr lang="fi-FI" dirty="0" smtClean="0">
                <a:hlinkClick r:id="rId4"/>
              </a:rPr>
              <a:t>eila.strang@ely-keskus.fi</a:t>
            </a:r>
            <a:endParaRPr lang="fi-FI" dirty="0" smtClean="0"/>
          </a:p>
          <a:p>
            <a:pPr marL="0" indent="0">
              <a:buNone/>
            </a:pPr>
            <a:r>
              <a:rPr lang="fi-FI" dirty="0" smtClean="0"/>
              <a:t>0295 022 667</a:t>
            </a:r>
          </a:p>
          <a:p>
            <a:pPr marL="0" indent="0">
              <a:buNone/>
            </a:pPr>
            <a:endParaRPr lang="fi-FI" dirty="0"/>
          </a:p>
        </p:txBody>
      </p:sp>
    </p:spTree>
    <p:extLst>
      <p:ext uri="{BB962C8B-B14F-4D97-AF65-F5344CB8AC3E}">
        <p14:creationId xmlns:p14="http://schemas.microsoft.com/office/powerpoint/2010/main" val="13838116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uva 1" descr="1000708_10201516896985323_310509177_n"/>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1148954" y="857250"/>
            <a:ext cx="6844903" cy="5143500"/>
          </a:xfrm>
          <a:prstGeom prst="rect">
            <a:avLst/>
          </a:prstGeom>
          <a:noFill/>
          <a:ln>
            <a:noFill/>
          </a:ln>
        </p:spPr>
      </p:pic>
      <p:sp>
        <p:nvSpPr>
          <p:cNvPr id="3" name="Kuvaselite-ellipsi 2"/>
          <p:cNvSpPr/>
          <p:nvPr/>
        </p:nvSpPr>
        <p:spPr>
          <a:xfrm>
            <a:off x="5615794" y="857250"/>
            <a:ext cx="3165896" cy="1765180"/>
          </a:xfrm>
          <a:prstGeom prst="wedgeEllipse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i-FI" dirty="0" smtClean="0">
                <a:ln w="0"/>
                <a:solidFill>
                  <a:srgbClr val="FF0000"/>
                </a:solidFill>
                <a:effectLst>
                  <a:outerShdw blurRad="38100" dist="19050" dir="2700000" algn="tl" rotWithShape="0">
                    <a:schemeClr val="dk1">
                      <a:alpha val="40000"/>
                    </a:schemeClr>
                  </a:outerShdw>
                </a:effectLst>
              </a:rPr>
              <a:t>KIITOS</a:t>
            </a:r>
            <a:endParaRPr lang="fi-FI" dirty="0">
              <a:ln w="0"/>
              <a:solidFill>
                <a:srgbClr val="FF000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212108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3</a:t>
            </a:fld>
            <a:endParaRPr lang="fi-FI" dirty="0"/>
          </a:p>
        </p:txBody>
      </p:sp>
      <p:sp>
        <p:nvSpPr>
          <p:cNvPr id="5" name="Tekstin paikkamerkki 4"/>
          <p:cNvSpPr>
            <a:spLocks noGrp="1"/>
          </p:cNvSpPr>
          <p:nvPr>
            <p:ph type="body" sz="quarter" idx="11"/>
          </p:nvPr>
        </p:nvSpPr>
        <p:spPr/>
        <p:txBody>
          <a:bodyPr/>
          <a:lstStyle/>
          <a:p>
            <a:r>
              <a:rPr lang="fi-FI" dirty="0"/>
              <a:t>Pakkausmerkinnät  </a:t>
            </a:r>
          </a:p>
          <a:p>
            <a:endParaRPr lang="fi-FI" dirty="0"/>
          </a:p>
          <a:p>
            <a:r>
              <a:rPr lang="fi-FI" dirty="0"/>
              <a:t>Muutokset tilan toiminnassa</a:t>
            </a:r>
          </a:p>
          <a:p>
            <a:endParaRPr lang="fi-FI" dirty="0"/>
          </a:p>
          <a:p>
            <a:r>
              <a:rPr lang="fi-FI" dirty="0"/>
              <a:t>Muutokset </a:t>
            </a:r>
            <a:r>
              <a:rPr lang="fi-FI" dirty="0" smtClean="0"/>
              <a:t>maksuissa</a:t>
            </a:r>
          </a:p>
          <a:p>
            <a:endParaRPr lang="fi-FI" dirty="0"/>
          </a:p>
          <a:p>
            <a:r>
              <a:rPr lang="fi-FI" dirty="0" smtClean="0"/>
              <a:t>Poikkeamat</a:t>
            </a:r>
          </a:p>
          <a:p>
            <a:endParaRPr lang="fi-FI" dirty="0"/>
          </a:p>
          <a:p>
            <a:r>
              <a:rPr lang="fi-FI" dirty="0" smtClean="0"/>
              <a:t>Muista</a:t>
            </a:r>
            <a:endParaRPr lang="fi-FI" dirty="0"/>
          </a:p>
          <a:p>
            <a:endParaRPr lang="fi-FI" dirty="0"/>
          </a:p>
        </p:txBody>
      </p:sp>
    </p:spTree>
    <p:extLst>
      <p:ext uri="{BB962C8B-B14F-4D97-AF65-F5344CB8AC3E}">
        <p14:creationId xmlns:p14="http://schemas.microsoft.com/office/powerpoint/2010/main" val="2133897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Yleistä valvonnasta</a:t>
            </a:r>
            <a:endParaRPr lang="fi-FI" dirty="0"/>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4</a:t>
            </a:fld>
            <a:endParaRPr lang="fi-FI" dirty="0"/>
          </a:p>
        </p:txBody>
      </p:sp>
      <p:sp>
        <p:nvSpPr>
          <p:cNvPr id="5" name="Tekstin paikkamerkki 4"/>
          <p:cNvSpPr>
            <a:spLocks noGrp="1"/>
          </p:cNvSpPr>
          <p:nvPr>
            <p:ph type="body" sz="quarter" idx="11"/>
          </p:nvPr>
        </p:nvSpPr>
        <p:spPr/>
        <p:txBody>
          <a:bodyPr/>
          <a:lstStyle/>
          <a:p>
            <a:r>
              <a:rPr lang="fi-FI" dirty="0" smtClean="0"/>
              <a:t>Painopisteet 2018</a:t>
            </a:r>
          </a:p>
          <a:p>
            <a:pPr lvl="1"/>
            <a:r>
              <a:rPr lang="fi-FI" dirty="0" smtClean="0"/>
              <a:t>Jäljitettävyys: </a:t>
            </a:r>
          </a:p>
          <a:p>
            <a:pPr marL="914400" lvl="2" indent="0">
              <a:buNone/>
            </a:pPr>
            <a:r>
              <a:rPr lang="fi-FI" sz="2200" dirty="0" smtClean="0"/>
              <a:t>-- esim. tilojen välinen rehukauppa</a:t>
            </a:r>
          </a:p>
          <a:p>
            <a:pPr marL="914400" lvl="2" indent="0">
              <a:buNone/>
            </a:pPr>
            <a:r>
              <a:rPr lang="fi-FI" sz="2200" dirty="0" smtClean="0"/>
              <a:t>-- ostetut eläimet</a:t>
            </a:r>
          </a:p>
          <a:p>
            <a:pPr marL="914400" lvl="1"/>
            <a:r>
              <a:rPr lang="fi-FI" dirty="0" smtClean="0"/>
              <a:t>Eläinten ulkoilu</a:t>
            </a:r>
          </a:p>
          <a:p>
            <a:pPr marL="1028700" lvl="2" indent="0">
              <a:buNone/>
            </a:pPr>
            <a:r>
              <a:rPr lang="fi-FI" sz="2200" dirty="0" smtClean="0"/>
              <a:t>--lintuinfluenssa</a:t>
            </a:r>
          </a:p>
          <a:p>
            <a:pPr marL="1028700" lvl="2" indent="0">
              <a:buNone/>
            </a:pPr>
            <a:r>
              <a:rPr lang="fi-FI" sz="2200" dirty="0" smtClean="0"/>
              <a:t>--laidunkausi</a:t>
            </a:r>
          </a:p>
          <a:p>
            <a:pPr marL="914400" lvl="1"/>
            <a:r>
              <a:rPr lang="fi-FI" dirty="0" smtClean="0"/>
              <a:t>Eläinten rehu</a:t>
            </a:r>
          </a:p>
          <a:p>
            <a:pPr marL="1028700" lvl="2" indent="0">
              <a:buNone/>
            </a:pPr>
            <a:r>
              <a:rPr lang="fi-FI" sz="2200" dirty="0" smtClean="0"/>
              <a:t>--tavanomaisen rehun käyttö</a:t>
            </a:r>
          </a:p>
          <a:p>
            <a:pPr marL="1028700" lvl="2" indent="0">
              <a:buNone/>
            </a:pPr>
            <a:r>
              <a:rPr lang="fi-FI" sz="2200" dirty="0" smtClean="0"/>
              <a:t>--rehujen soveltuvuus luomuun, merkinnät</a:t>
            </a:r>
            <a:r>
              <a:rPr lang="fi-FI" dirty="0" smtClean="0"/>
              <a:t>	</a:t>
            </a:r>
          </a:p>
          <a:p>
            <a:pPr marL="571500" lvl="1" indent="0">
              <a:buNone/>
            </a:pPr>
            <a:endParaRPr lang="fi-FI" sz="2000" dirty="0" smtClean="0"/>
          </a:p>
        </p:txBody>
      </p:sp>
    </p:spTree>
    <p:extLst>
      <p:ext uri="{BB962C8B-B14F-4D97-AF65-F5344CB8AC3E}">
        <p14:creationId xmlns:p14="http://schemas.microsoft.com/office/powerpoint/2010/main" val="996295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Yleistä valvonnasta</a:t>
            </a:r>
            <a:endParaRPr lang="fi-FI" dirty="0"/>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5</a:t>
            </a:fld>
            <a:endParaRPr lang="fi-FI" dirty="0"/>
          </a:p>
        </p:txBody>
      </p:sp>
      <p:sp>
        <p:nvSpPr>
          <p:cNvPr id="5" name="Tekstin paikkamerkki 4"/>
          <p:cNvSpPr>
            <a:spLocks noGrp="1"/>
          </p:cNvSpPr>
          <p:nvPr>
            <p:ph type="body" sz="quarter" idx="11"/>
          </p:nvPr>
        </p:nvSpPr>
        <p:spPr/>
        <p:txBody>
          <a:bodyPr/>
          <a:lstStyle/>
          <a:p>
            <a:pPr marL="914400" lvl="1"/>
            <a:r>
              <a:rPr lang="fi-FI" dirty="0"/>
              <a:t>Mehiläishoidon painopisteet</a:t>
            </a:r>
          </a:p>
          <a:p>
            <a:pPr marL="571500" lvl="1" indent="0">
              <a:buNone/>
            </a:pPr>
            <a:r>
              <a:rPr lang="fi-FI" dirty="0"/>
              <a:t>	--Alkuperä</a:t>
            </a:r>
          </a:p>
          <a:p>
            <a:pPr marL="571500" lvl="1" indent="0">
              <a:buNone/>
            </a:pPr>
            <a:r>
              <a:rPr lang="fi-FI" dirty="0"/>
              <a:t>	--</a:t>
            </a:r>
            <a:r>
              <a:rPr lang="fi-FI" dirty="0" smtClean="0"/>
              <a:t>Pakkausmerkinnät</a:t>
            </a:r>
          </a:p>
          <a:p>
            <a:pPr marL="571500" lvl="1" indent="0">
              <a:buNone/>
            </a:pPr>
            <a:endParaRPr lang="fi-FI" dirty="0"/>
          </a:p>
        </p:txBody>
      </p:sp>
    </p:spTree>
    <p:extLst>
      <p:ext uri="{BB962C8B-B14F-4D97-AF65-F5344CB8AC3E}">
        <p14:creationId xmlns:p14="http://schemas.microsoft.com/office/powerpoint/2010/main" val="15339571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Näytteenotto</a:t>
            </a:r>
            <a:endParaRPr lang="fi-FI" dirty="0"/>
          </a:p>
        </p:txBody>
      </p:sp>
      <p:sp>
        <p:nvSpPr>
          <p:cNvPr id="3" name="Tekstin paikkamerkki 2"/>
          <p:cNvSpPr>
            <a:spLocks noGrp="1"/>
          </p:cNvSpPr>
          <p:nvPr>
            <p:ph type="body" sz="quarter" idx="4294967295"/>
          </p:nvPr>
        </p:nvSpPr>
        <p:spPr>
          <a:xfrm>
            <a:off x="818583" y="2420428"/>
            <a:ext cx="6624736" cy="2952788"/>
          </a:xfrm>
          <a:prstGeom prst="rect">
            <a:avLst/>
          </a:prstGeom>
        </p:spPr>
        <p:txBody>
          <a:bodyPr/>
          <a:lstStyle/>
          <a:p>
            <a:r>
              <a:rPr lang="fi-FI" sz="2200" dirty="0" smtClean="0"/>
              <a:t> Vuosittain vähintään 5 % luomutoimijoista </a:t>
            </a:r>
          </a:p>
          <a:p>
            <a:endParaRPr lang="fi-FI" sz="2200" dirty="0" smtClean="0"/>
          </a:p>
          <a:p>
            <a:r>
              <a:rPr lang="fi-FI" sz="2200" dirty="0" smtClean="0"/>
              <a:t>Riskiperusteinen</a:t>
            </a:r>
          </a:p>
          <a:p>
            <a:endParaRPr lang="fi-FI" sz="2200" dirty="0" smtClean="0"/>
          </a:p>
          <a:p>
            <a:r>
              <a:rPr lang="fi-FI" sz="2200" dirty="0" smtClean="0"/>
              <a:t>Varmistetaan </a:t>
            </a:r>
          </a:p>
          <a:p>
            <a:pPr lvl="1"/>
            <a:r>
              <a:rPr lang="fi-FI" sz="2200" dirty="0" smtClean="0"/>
              <a:t>-ettei ole käytetty luomutuotannossa kiellettyjä tuotantopanoksia</a:t>
            </a:r>
          </a:p>
          <a:p>
            <a:pPr lvl="1"/>
            <a:r>
              <a:rPr lang="fi-FI" sz="2200" dirty="0" smtClean="0"/>
              <a:t>-tavanomaisia tuotteita ei markkinoida luomuna</a:t>
            </a:r>
          </a:p>
          <a:p>
            <a:pPr lvl="1"/>
            <a:r>
              <a:rPr lang="fi-FI" sz="2200" dirty="0" smtClean="0"/>
              <a:t>-</a:t>
            </a:r>
            <a:r>
              <a:rPr lang="fi-FI" sz="2200" dirty="0" err="1" smtClean="0"/>
              <a:t>erilläänpidosta</a:t>
            </a:r>
            <a:r>
              <a:rPr lang="fi-FI" sz="2200" dirty="0" smtClean="0"/>
              <a:t> on huolehdittu</a:t>
            </a:r>
          </a:p>
        </p:txBody>
      </p:sp>
      <p:sp>
        <p:nvSpPr>
          <p:cNvPr id="4" name="Alatunnisteen paikkamerkki 3"/>
          <p:cNvSpPr>
            <a:spLocks noGrp="1"/>
          </p:cNvSpPr>
          <p:nvPr>
            <p:ph type="ftr" sz="quarter" idx="4294967295"/>
          </p:nvPr>
        </p:nvSpPr>
        <p:spPr>
          <a:xfrm>
            <a:off x="815194" y="5639433"/>
            <a:ext cx="6628125" cy="273844"/>
          </a:xfrm>
          <a:prstGeom prst="rect">
            <a:avLst/>
          </a:prstGeom>
        </p:spPr>
        <p:txBody>
          <a:bodyPr/>
          <a:lstStyle/>
          <a:p>
            <a:endParaRPr lang="fi-FI" dirty="0"/>
          </a:p>
        </p:txBody>
      </p:sp>
      <p:sp>
        <p:nvSpPr>
          <p:cNvPr id="5" name="Dian numeron paikkamerkki 4"/>
          <p:cNvSpPr>
            <a:spLocks noGrp="1"/>
          </p:cNvSpPr>
          <p:nvPr>
            <p:ph type="sldNum" sz="quarter" idx="4294967295"/>
          </p:nvPr>
        </p:nvSpPr>
        <p:spPr>
          <a:xfrm>
            <a:off x="202509" y="5643246"/>
            <a:ext cx="400050" cy="270030"/>
          </a:xfrm>
          <a:prstGeom prst="rect">
            <a:avLst/>
          </a:prstGeom>
        </p:spPr>
        <p:txBody>
          <a:bodyPr/>
          <a:lstStyle/>
          <a:p>
            <a:pPr>
              <a:defRPr/>
            </a:pPr>
            <a:fld id="{D3C89A02-2183-4EC2-9978-996C81F899C4}" type="slidenum">
              <a:rPr lang="fi-FI" smtClean="0"/>
              <a:pPr>
                <a:defRPr/>
              </a:pPr>
              <a:t>6</a:t>
            </a:fld>
            <a:endParaRPr lang="fi-FI" dirty="0"/>
          </a:p>
        </p:txBody>
      </p:sp>
    </p:spTree>
    <p:extLst>
      <p:ext uri="{BB962C8B-B14F-4D97-AF65-F5344CB8AC3E}">
        <p14:creationId xmlns:p14="http://schemas.microsoft.com/office/powerpoint/2010/main" val="3564069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27584" y="1268759"/>
            <a:ext cx="6624736" cy="821675"/>
          </a:xfrm>
        </p:spPr>
        <p:txBody>
          <a:bodyPr/>
          <a:lstStyle/>
          <a:p>
            <a:r>
              <a:rPr lang="fi-FI" dirty="0" smtClean="0"/>
              <a:t>Kasvinviljelyntuotannosta ajankohtaista</a:t>
            </a:r>
            <a:endParaRPr lang="fi-FI" dirty="0"/>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7</a:t>
            </a:fld>
            <a:endParaRPr lang="fi-FI" dirty="0"/>
          </a:p>
        </p:txBody>
      </p:sp>
      <p:sp>
        <p:nvSpPr>
          <p:cNvPr id="5" name="Tekstin paikkamerkki 4"/>
          <p:cNvSpPr>
            <a:spLocks noGrp="1"/>
          </p:cNvSpPr>
          <p:nvPr>
            <p:ph type="body" sz="quarter" idx="11"/>
          </p:nvPr>
        </p:nvSpPr>
        <p:spPr>
          <a:xfrm>
            <a:off x="827585" y="2198914"/>
            <a:ext cx="6624735" cy="4159022"/>
          </a:xfrm>
        </p:spPr>
        <p:txBody>
          <a:bodyPr/>
          <a:lstStyle/>
          <a:p>
            <a:r>
              <a:rPr lang="fi-FI" dirty="0" smtClean="0"/>
              <a:t>Luomulisäysaineistorekisteri</a:t>
            </a:r>
          </a:p>
          <a:p>
            <a:pPr lvl="1"/>
            <a:r>
              <a:rPr lang="fi-FI" dirty="0" smtClean="0"/>
              <a:t>Ensisijaisesti luomulisäysaineistoa</a:t>
            </a:r>
          </a:p>
          <a:p>
            <a:pPr lvl="1"/>
            <a:r>
              <a:rPr lang="fi-FI" dirty="0" smtClean="0"/>
              <a:t>Perustuu pakkaamoiden ja kauppiaiden ilmoituksiin</a:t>
            </a:r>
            <a:endParaRPr lang="fi-FI" dirty="0"/>
          </a:p>
          <a:p>
            <a:r>
              <a:rPr lang="fi-FI" dirty="0" smtClean="0"/>
              <a:t>Poikkeuslupa</a:t>
            </a:r>
          </a:p>
          <a:p>
            <a:pPr lvl="1"/>
            <a:r>
              <a:rPr lang="fi-FI" dirty="0" smtClean="0"/>
              <a:t>Eviran yleinen lupa</a:t>
            </a:r>
          </a:p>
          <a:p>
            <a:pPr lvl="1"/>
            <a:r>
              <a:rPr lang="fi-FI" dirty="0" smtClean="0"/>
              <a:t>ELY-keskuksen myöntämä eräkohtainen lupa</a:t>
            </a:r>
          </a:p>
          <a:p>
            <a:pPr lvl="1"/>
            <a:r>
              <a:rPr lang="fi-FI" dirty="0" smtClean="0"/>
              <a:t>Viljelijäkohtainen</a:t>
            </a:r>
          </a:p>
          <a:p>
            <a:pPr lvl="1"/>
            <a:r>
              <a:rPr lang="fi-FI" dirty="0" smtClean="0"/>
              <a:t>Yhdelle kasvukaudelle</a:t>
            </a:r>
          </a:p>
          <a:p>
            <a:pPr lvl="1"/>
            <a:r>
              <a:rPr lang="fi-FI" dirty="0" smtClean="0"/>
              <a:t>Siemenseoksen kaikkien lajien on oltava luomusiementä</a:t>
            </a:r>
            <a:endParaRPr lang="fi-FI" dirty="0"/>
          </a:p>
        </p:txBody>
      </p:sp>
    </p:spTree>
    <p:extLst>
      <p:ext uri="{BB962C8B-B14F-4D97-AF65-F5344CB8AC3E}">
        <p14:creationId xmlns:p14="http://schemas.microsoft.com/office/powerpoint/2010/main" val="13890698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Kasvinviljelyntuotannosta ajankohtaista</a:t>
            </a:r>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8</a:t>
            </a:fld>
            <a:endParaRPr lang="fi-FI" dirty="0"/>
          </a:p>
        </p:txBody>
      </p:sp>
      <p:sp>
        <p:nvSpPr>
          <p:cNvPr id="5" name="Tekstin paikkamerkki 4"/>
          <p:cNvSpPr>
            <a:spLocks noGrp="1"/>
          </p:cNvSpPr>
          <p:nvPr>
            <p:ph type="body" sz="quarter" idx="11"/>
          </p:nvPr>
        </p:nvSpPr>
        <p:spPr/>
        <p:txBody>
          <a:bodyPr/>
          <a:lstStyle/>
          <a:p>
            <a:endParaRPr lang="fi-FI" dirty="0" smtClean="0"/>
          </a:p>
          <a:p>
            <a:r>
              <a:rPr lang="fi-FI" dirty="0" smtClean="0"/>
              <a:t>Haettava viimeistään 1.5</a:t>
            </a:r>
          </a:p>
          <a:p>
            <a:pPr lvl="1"/>
            <a:r>
              <a:rPr lang="fi-FI" dirty="0" smtClean="0"/>
              <a:t>Hakemuksessa perustelut halutun lajikkeen käyttöön</a:t>
            </a:r>
          </a:p>
          <a:p>
            <a:r>
              <a:rPr lang="fi-FI" dirty="0" smtClean="0"/>
              <a:t>Lisäysaineiston käyttöön oltava lupa ennen kylvöä</a:t>
            </a:r>
          </a:p>
          <a:p>
            <a:endParaRPr lang="fi-FI" dirty="0"/>
          </a:p>
          <a:p>
            <a:r>
              <a:rPr lang="fi-FI" dirty="0" smtClean="0"/>
              <a:t>Jos siementä jää ylivuotiseksi, on haettava uusi lupa</a:t>
            </a:r>
            <a:endParaRPr lang="fi-FI" dirty="0"/>
          </a:p>
        </p:txBody>
      </p:sp>
    </p:spTree>
    <p:extLst>
      <p:ext uri="{BB962C8B-B14F-4D97-AF65-F5344CB8AC3E}">
        <p14:creationId xmlns:p14="http://schemas.microsoft.com/office/powerpoint/2010/main" val="527944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Kasvinviljelyn ajankohtaista</a:t>
            </a:r>
            <a:endParaRPr lang="fi-FI" dirty="0"/>
          </a:p>
        </p:txBody>
      </p:sp>
      <p:sp>
        <p:nvSpPr>
          <p:cNvPr id="3" name="Alatunnisteen paikkamerkki 2"/>
          <p:cNvSpPr>
            <a:spLocks noGrp="1"/>
          </p:cNvSpPr>
          <p:nvPr>
            <p:ph type="ftr" sz="quarter" idx="3"/>
          </p:nvPr>
        </p:nvSpPr>
        <p:spPr/>
        <p:txBody>
          <a:bodyPr/>
          <a:lstStyle/>
          <a:p>
            <a:pPr>
              <a:defRPr/>
            </a:pPr>
            <a:r>
              <a:rPr lang="fi-FI" smtClean="0"/>
              <a:t>Strang Eila</a:t>
            </a:r>
            <a:endParaRPr lang="fi-FI" dirty="0"/>
          </a:p>
        </p:txBody>
      </p:sp>
      <p:sp>
        <p:nvSpPr>
          <p:cNvPr id="4" name="Dian numeron paikkamerkki 3"/>
          <p:cNvSpPr>
            <a:spLocks noGrp="1"/>
          </p:cNvSpPr>
          <p:nvPr>
            <p:ph type="sldNum" sz="quarter" idx="4"/>
          </p:nvPr>
        </p:nvSpPr>
        <p:spPr/>
        <p:txBody>
          <a:bodyPr/>
          <a:lstStyle/>
          <a:p>
            <a:pPr>
              <a:defRPr/>
            </a:pPr>
            <a:fld id="{1F70512E-3501-4C97-9457-F6C16E24E41E}" type="slidenum">
              <a:rPr lang="fi-FI" smtClean="0"/>
              <a:pPr>
                <a:defRPr/>
              </a:pPr>
              <a:t>9</a:t>
            </a:fld>
            <a:endParaRPr lang="fi-FI" dirty="0"/>
          </a:p>
        </p:txBody>
      </p:sp>
      <p:sp>
        <p:nvSpPr>
          <p:cNvPr id="5" name="Tekstin paikkamerkki 4"/>
          <p:cNvSpPr>
            <a:spLocks noGrp="1"/>
          </p:cNvSpPr>
          <p:nvPr>
            <p:ph type="body" sz="quarter" idx="11"/>
          </p:nvPr>
        </p:nvSpPr>
        <p:spPr/>
        <p:txBody>
          <a:bodyPr/>
          <a:lstStyle/>
          <a:p>
            <a:r>
              <a:rPr lang="fi-FI" dirty="0" smtClean="0"/>
              <a:t>Tärkeät päivämäärät</a:t>
            </a:r>
          </a:p>
          <a:p>
            <a:pPr lvl="1"/>
            <a:r>
              <a:rPr lang="fi-FI" b="1" dirty="0" smtClean="0"/>
              <a:t>1.4</a:t>
            </a:r>
          </a:p>
          <a:p>
            <a:pPr lvl="2"/>
            <a:r>
              <a:rPr lang="fi-FI" sz="2200" dirty="0" smtClean="0"/>
              <a:t>Eviran yleinen lupa lukittuu</a:t>
            </a:r>
          </a:p>
          <a:p>
            <a:pPr lvl="1"/>
            <a:r>
              <a:rPr lang="fi-FI" b="1" dirty="0" smtClean="0"/>
              <a:t>15.4</a:t>
            </a:r>
          </a:p>
          <a:p>
            <a:pPr lvl="2"/>
            <a:r>
              <a:rPr lang="fi-FI" sz="2200" dirty="0" smtClean="0"/>
              <a:t>Siementen toimitusten takaraja. Tämän jälkeen syynä toimitusvaikeudet</a:t>
            </a:r>
          </a:p>
          <a:p>
            <a:pPr lvl="1"/>
            <a:r>
              <a:rPr lang="fi-FI" b="1" dirty="0" smtClean="0"/>
              <a:t>1.5</a:t>
            </a:r>
          </a:p>
          <a:p>
            <a:pPr lvl="2"/>
            <a:r>
              <a:rPr lang="fi-FI" sz="2200" dirty="0" smtClean="0"/>
              <a:t>Viimeinen hakupäivä poikkeusluvalle</a:t>
            </a:r>
          </a:p>
          <a:p>
            <a:pPr lvl="1"/>
            <a:endParaRPr lang="fi-FI" dirty="0" smtClean="0"/>
          </a:p>
          <a:p>
            <a:pPr lvl="1"/>
            <a:endParaRPr lang="fi-FI" dirty="0" smtClean="0"/>
          </a:p>
        </p:txBody>
      </p:sp>
    </p:spTree>
    <p:extLst>
      <p:ext uri="{BB962C8B-B14F-4D97-AF65-F5344CB8AC3E}">
        <p14:creationId xmlns:p14="http://schemas.microsoft.com/office/powerpoint/2010/main" val="695259738"/>
      </p:ext>
    </p:extLst>
  </p:cSld>
  <p:clrMapOvr>
    <a:masterClrMapping/>
  </p:clrMapOvr>
  <p:timing>
    <p:tnLst>
      <p:par>
        <p:cTn id="1" dur="indefinite" restart="never" nodeType="tmRoot"/>
      </p:par>
    </p:tnLst>
  </p:timing>
</p:sld>
</file>

<file path=ppt/theme/theme1.xml><?xml version="1.0" encoding="utf-8"?>
<a:theme xmlns:a="http://schemas.openxmlformats.org/drawingml/2006/main" name="ELY_powerpoint_pohja">
  <a:themeElements>
    <a:clrScheme name="ELY-värit">
      <a:dk1>
        <a:sysClr val="windowText" lastClr="000000"/>
      </a:dk1>
      <a:lt1>
        <a:srgbClr val="FFFFFF"/>
      </a:lt1>
      <a:dk2>
        <a:srgbClr val="58585A"/>
      </a:dk2>
      <a:lt2>
        <a:srgbClr val="D8D8D8"/>
      </a:lt2>
      <a:accent1>
        <a:srgbClr val="003883"/>
      </a:accent1>
      <a:accent2>
        <a:srgbClr val="779346"/>
      </a:accent2>
      <a:accent3>
        <a:srgbClr val="D9640C"/>
      </a:accent3>
      <a:accent4>
        <a:srgbClr val="4460A5"/>
      </a:accent4>
      <a:accent5>
        <a:srgbClr val="58585A"/>
      </a:accent5>
      <a:accent6>
        <a:srgbClr val="FDD078"/>
      </a:accent6>
      <a:hlink>
        <a:srgbClr val="D9640C"/>
      </a:hlink>
      <a:folHlink>
        <a:srgbClr val="D9640C"/>
      </a:folHlink>
    </a:clrScheme>
    <a:fontScheme name="ELY_font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teema 1">
        <a:dk1>
          <a:srgbClr val="59595B"/>
        </a:dk1>
        <a:lt1>
          <a:srgbClr val="FFFFFF"/>
        </a:lt1>
        <a:dk2>
          <a:srgbClr val="0081CC"/>
        </a:dk2>
        <a:lt2>
          <a:srgbClr val="A7A8AB"/>
        </a:lt2>
        <a:accent1>
          <a:srgbClr val="859FCB"/>
        </a:accent1>
        <a:accent2>
          <a:srgbClr val="D87F82"/>
        </a:accent2>
        <a:accent3>
          <a:srgbClr val="FFFFFF"/>
        </a:accent3>
        <a:accent4>
          <a:srgbClr val="4B4B4C"/>
        </a:accent4>
        <a:accent5>
          <a:srgbClr val="C2CDE2"/>
        </a:accent5>
        <a:accent6>
          <a:srgbClr val="C47275"/>
        </a:accent6>
        <a:hlink>
          <a:srgbClr val="7FD1ED"/>
        </a:hlink>
        <a:folHlink>
          <a:srgbClr val="F7BC7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ely_v_4_3.potx" id="{2CDF33BD-D864-4ED3-8B4E-5AC25ABFE833}" vid="{94CA5B0D-3DB5-4034-9657-2311F77BA146}"/>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xml_kameleon>
  <kieli>Suomi</kieli>
  <päiväys>5.04.2018</päiväys>
  <dokumenttityyppi>Esitys</dokumenttityyppi>
  <kehalaatija>Strang Eila</kehalaatija>
  <dokumentin_x0020_tila/>
  <laatijaorganisaatio>Varsinais-Suomen ELY|7e6dd789-d171-4986-b026-84146f7b6f06</laatijaorganisaatio>
</xml_kameleon>
</file>

<file path=customXml/itemProps1.xml><?xml version="1.0" encoding="utf-8"?>
<ds:datastoreItem xmlns:ds="http://schemas.openxmlformats.org/officeDocument/2006/customXml" ds:itemID="{31E7681E-4C2B-426F-A4FB-4EEF70F77005}">
  <ds:schemaRefs/>
</ds:datastoreItem>
</file>

<file path=docProps/app.xml><?xml version="1.0" encoding="utf-8"?>
<Properties xmlns="http://schemas.openxmlformats.org/officeDocument/2006/extended-properties" xmlns:vt="http://schemas.openxmlformats.org/officeDocument/2006/docPropsVTypes">
  <Template>ely_v_4_3</Template>
  <TotalTime>777</TotalTime>
  <Words>1298</Words>
  <Application>Microsoft Office PowerPoint</Application>
  <PresentationFormat>Näytössä katseltava diaesitys (4:3)</PresentationFormat>
  <Paragraphs>310</Paragraphs>
  <Slides>28</Slides>
  <Notes>15</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28</vt:i4>
      </vt:variant>
    </vt:vector>
  </HeadingPairs>
  <TitlesOfParts>
    <vt:vector size="33" baseType="lpstr">
      <vt:lpstr>Arial</vt:lpstr>
      <vt:lpstr>Calibri</vt:lpstr>
      <vt:lpstr>Verdana</vt:lpstr>
      <vt:lpstr>Wingdings</vt:lpstr>
      <vt:lpstr>ELY_powerpoint_pohja</vt:lpstr>
      <vt:lpstr>Luomuvalvontajärjestelmä</vt:lpstr>
      <vt:lpstr>Vuosi 2018, ajankohtaista</vt:lpstr>
      <vt:lpstr>PowerPoint-esitys</vt:lpstr>
      <vt:lpstr>Yleistä valvonnasta</vt:lpstr>
      <vt:lpstr>Yleistä valvonnasta</vt:lpstr>
      <vt:lpstr>Näytteenotto</vt:lpstr>
      <vt:lpstr>Kasvinviljelyntuotannosta ajankohtaista</vt:lpstr>
      <vt:lpstr>Kasvinviljelyntuotannosta ajankohtaista</vt:lpstr>
      <vt:lpstr>Kasvinviljelyn ajankohtaista</vt:lpstr>
      <vt:lpstr>Kasvintuotannon muutokset tuotantoehtoihin</vt:lpstr>
      <vt:lpstr>Eläintuotannon ajankohtaista</vt:lpstr>
      <vt:lpstr>Eläintuotannon ajankohtaista</vt:lpstr>
      <vt:lpstr>Eläintuotannon ajakohtaista;  Eviran uudet tulkinnat </vt:lpstr>
      <vt:lpstr>Eläintuotannon ajankohtaista, poikkeusluvat</vt:lpstr>
      <vt:lpstr>Eläintuotannon ajakohtaista;  Eviran uudet tulkinnat </vt:lpstr>
      <vt:lpstr>Muuta eläintuotannosta</vt:lpstr>
      <vt:lpstr>Eläintuotannon ajankohtaista  Mehiläiset </vt:lpstr>
      <vt:lpstr>Luomutuotteiden merkintä</vt:lpstr>
      <vt:lpstr>Pakkausmerkinnät</vt:lpstr>
      <vt:lpstr>Pakkausmerkinnät</vt:lpstr>
      <vt:lpstr>Muutoksen tilan toiminnassa ja olosuhteissa 1/3</vt:lpstr>
      <vt:lpstr>Muutoksen tilan toiminnassa ja olosuhteissa 2/3</vt:lpstr>
      <vt:lpstr>Muutoksen tilan toiminnassa ja olosuhteissa 3/3</vt:lpstr>
      <vt:lpstr>Muutokset luomuvalvonnan maksuihin </vt:lpstr>
      <vt:lpstr>Poikkeamat</vt:lpstr>
      <vt:lpstr>Muista!!!</vt:lpstr>
      <vt:lpstr>Varsinais-Suomen ELY</vt:lpstr>
      <vt:lpstr>PowerPoint-esitys</vt:lpstr>
    </vt:vector>
  </TitlesOfParts>
  <Company>Varsinais-Suomen ELY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Valvontajärjestelmä</dc:title>
  <dc:creator>Strang Eila</dc:creator>
  <cp:keywords>Ajankohtaista</cp:keywords>
  <cp:lastModifiedBy>Strang Eila</cp:lastModifiedBy>
  <cp:revision>44</cp:revision>
  <dcterms:created xsi:type="dcterms:W3CDTF">2018-04-05T08:20:59Z</dcterms:created>
  <dcterms:modified xsi:type="dcterms:W3CDTF">2018-04-06T09:09:36Z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vKameleonVerID">
    <vt:lpwstr>460.1203.02.002</vt:lpwstr>
  </property>
  <property fmtid="{D5CDD505-2E9C-101B-9397-08002B2CF9AE}" pid="3" name="dvSaved">
    <vt:lpwstr>1</vt:lpwstr>
  </property>
  <property fmtid="{D5CDD505-2E9C-101B-9397-08002B2CF9AE}" pid="4" name="dvLanguage">
    <vt:lpwstr>1035</vt:lpwstr>
  </property>
  <property fmtid="{D5CDD505-2E9C-101B-9397-08002B2CF9AE}" pid="5" name="dvTemplate">
    <vt:lpwstr>ely_v_4_3.potx</vt:lpwstr>
  </property>
  <property fmtid="{D5CDD505-2E9C-101B-9397-08002B2CF9AE}" pid="6" name="dvDefinition">
    <vt:lpwstr>1203 (dd_default.xml)</vt:lpwstr>
  </property>
  <property fmtid="{D5CDD505-2E9C-101B-9397-08002B2CF9AE}" pid="7" name="dvDefinitionID">
    <vt:lpwstr>1203</vt:lpwstr>
  </property>
  <property fmtid="{D5CDD505-2E9C-101B-9397-08002B2CF9AE}" pid="8" name="dvContentFile">
    <vt:lpwstr>dd_default.xml</vt:lpwstr>
  </property>
  <property fmtid="{D5CDD505-2E9C-101B-9397-08002B2CF9AE}" pid="9" name="dvGlobalVerID">
    <vt:lpwstr>460.90.02.011</vt:lpwstr>
  </property>
  <property fmtid="{D5CDD505-2E9C-101B-9397-08002B2CF9AE}" pid="10" name="dvDefinitionVersion">
    <vt:lpwstr>02.001 / 8.9.2016</vt:lpwstr>
  </property>
  <property fmtid="{D5CDD505-2E9C-101B-9397-08002B2CF9AE}" pid="11" name="filename">
    <vt:lpwstr>false</vt:lpwstr>
  </property>
  <property fmtid="{D5CDD505-2E9C-101B-9397-08002B2CF9AE}" pid="12" name="filenameandpath">
    <vt:lpwstr>false</vt:lpwstr>
  </property>
  <property fmtid="{D5CDD505-2E9C-101B-9397-08002B2CF9AE}" pid="13" name="dvPagenumberExist">
    <vt:lpwstr>1</vt:lpwstr>
  </property>
  <property fmtid="{D5CDD505-2E9C-101B-9397-08002B2CF9AE}" pid="14" name="dvAuthorExist">
    <vt:lpwstr>1</vt:lpwstr>
  </property>
  <property fmtid="{D5CDD505-2E9C-101B-9397-08002B2CF9AE}" pid="15" name="dvDateExist">
    <vt:lpwstr>-1</vt:lpwstr>
  </property>
  <property fmtid="{D5CDD505-2E9C-101B-9397-08002B2CF9AE}" pid="16" name="dvCategory">
    <vt:lpwstr>165</vt:lpwstr>
  </property>
  <property fmtid="{D5CDD505-2E9C-101B-9397-08002B2CF9AE}" pid="17" name="dvCategory_2">
    <vt:lpwstr>56</vt:lpwstr>
  </property>
  <property fmtid="{D5CDD505-2E9C-101B-9397-08002B2CF9AE}" pid="18" name="dvSavepath">
    <vt:lpwstr/>
  </property>
  <property fmtid="{D5CDD505-2E9C-101B-9397-08002B2CF9AE}" pid="19" name="dvUsed">
    <vt:lpwstr>1</vt:lpwstr>
  </property>
  <property fmtid="{D5CDD505-2E9C-101B-9397-08002B2CF9AE}" pid="20" name="dvCompany">
    <vt:lpwstr>ELY VAR</vt:lpwstr>
  </property>
  <property fmtid="{D5CDD505-2E9C-101B-9397-08002B2CF9AE}" pid="21" name="dvSite">
    <vt:lpwstr>Turku</vt:lpwstr>
  </property>
  <property fmtid="{D5CDD505-2E9C-101B-9397-08002B2CF9AE}" pid="22" name="dvNumbering">
    <vt:lpwstr>0</vt:lpwstr>
  </property>
  <property fmtid="{D5CDD505-2E9C-101B-9397-08002B2CF9AE}" pid="23" name="dvDUname">
    <vt:lpwstr>Strang Eila</vt:lpwstr>
  </property>
  <property fmtid="{D5CDD505-2E9C-101B-9397-08002B2CF9AE}" pid="24" name="dvdufname">
    <vt:lpwstr>Eila</vt:lpwstr>
  </property>
  <property fmtid="{D5CDD505-2E9C-101B-9397-08002B2CF9AE}" pid="25" name="dvdulname">
    <vt:lpwstr>Strang</vt:lpwstr>
  </property>
  <property fmtid="{D5CDD505-2E9C-101B-9397-08002B2CF9AE}" pid="26" name="dvDUdepartment">
    <vt:lpwstr/>
  </property>
  <property fmtid="{D5CDD505-2E9C-101B-9397-08002B2CF9AE}" pid="27" name="dvLogoExist">
    <vt:lpwstr>0</vt:lpwstr>
  </property>
  <property fmtid="{D5CDD505-2E9C-101B-9397-08002B2CF9AE}" pid="28" name="dvCurrentlogo">
    <vt:lpwstr/>
  </property>
  <property fmtid="{D5CDD505-2E9C-101B-9397-08002B2CF9AE}" pid="29" name="Kieli">
    <vt:lpwstr>Suomi</vt:lpwstr>
  </property>
  <property fmtid="{D5CDD505-2E9C-101B-9397-08002B2CF9AE}" pid="30" name="Päiväys">
    <vt:filetime>2018-04-04T21:00:00Z</vt:filetime>
  </property>
  <property fmtid="{D5CDD505-2E9C-101B-9397-08002B2CF9AE}" pid="31" name="Asiakirjan tyyppi">
    <vt:lpwstr>Esitys</vt:lpwstr>
  </property>
  <property fmtid="{D5CDD505-2E9C-101B-9397-08002B2CF9AE}" pid="32" name="Dokumenttityyppi">
    <vt:lpwstr>Esitys</vt:lpwstr>
  </property>
  <property fmtid="{D5CDD505-2E9C-101B-9397-08002B2CF9AE}" pid="33" name="KEHALaatija">
    <vt:lpwstr>Strang Eila</vt:lpwstr>
  </property>
  <property fmtid="{D5CDD505-2E9C-101B-9397-08002B2CF9AE}" pid="34" name="Dokumentin_x0020_tila">
    <vt:lpwstr/>
  </property>
  <property fmtid="{D5CDD505-2E9C-101B-9397-08002B2CF9AE}" pid="35" name="Laatijaorganisaatio">
    <vt:lpwstr>Varsinais-Suomen ELY</vt:lpwstr>
  </property>
</Properties>
</file>